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4"/>
  </p:notesMasterIdLst>
  <p:sldIdLst>
    <p:sldId id="27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FDE00C-374F-48AD-A495-C5332B844F16}" v="117" dt="2022-02-08T16:52:52.18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2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ch Rice" userId="86e4be75-453d-42df-af0c-b8dadf4bdb10" providerId="ADAL" clId="{13FDE00C-374F-48AD-A495-C5332B844F16}"/>
    <pc:docChg chg="undo redo custSel addSld delSld modSld">
      <pc:chgData name="Zach Rice" userId="86e4be75-453d-42df-af0c-b8dadf4bdb10" providerId="ADAL" clId="{13FDE00C-374F-48AD-A495-C5332B844F16}" dt="2022-02-08T16:53:51.098" v="3001" actId="20577"/>
      <pc:docMkLst>
        <pc:docMk/>
      </pc:docMkLst>
      <pc:sldChg chg="addSp delSp modSp del mod setBg">
        <pc:chgData name="Zach Rice" userId="86e4be75-453d-42df-af0c-b8dadf4bdb10" providerId="ADAL" clId="{13FDE00C-374F-48AD-A495-C5332B844F16}" dt="2022-01-17T15:48:16.159" v="1379" actId="47"/>
        <pc:sldMkLst>
          <pc:docMk/>
          <pc:sldMk cId="0" sldId="256"/>
        </pc:sldMkLst>
        <pc:spChg chg="add del mod">
          <ac:chgData name="Zach Rice" userId="86e4be75-453d-42df-af0c-b8dadf4bdb10" providerId="ADAL" clId="{13FDE00C-374F-48AD-A495-C5332B844F16}" dt="2022-01-17T15:21:15.232" v="775" actId="2660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5" creationId="{00000000-0000-0000-0000-000000000000}"/>
          </ac:spMkLst>
        </pc:spChg>
        <pc:spChg chg="add del">
          <ac:chgData name="Zach Rice" userId="86e4be75-453d-42df-af0c-b8dadf4bdb10" providerId="ADAL" clId="{13FDE00C-374F-48AD-A495-C5332B844F16}" dt="2022-01-17T15:20:59.728" v="761" actId="26606"/>
          <ac:spMkLst>
            <pc:docMk/>
            <pc:sldMk cId="0" sldId="256"/>
            <ac:spMk id="7" creationId="{E777E57D-6A88-4B5B-A068-2BA7FF4E8CCA}"/>
          </ac:spMkLst>
        </pc:spChg>
        <pc:spChg chg="add del">
          <ac:chgData name="Zach Rice" userId="86e4be75-453d-42df-af0c-b8dadf4bdb10" providerId="ADAL" clId="{13FDE00C-374F-48AD-A495-C5332B844F16}" dt="2022-01-17T15:20:59.728" v="761" actId="26606"/>
          <ac:spMkLst>
            <pc:docMk/>
            <pc:sldMk cId="0" sldId="256"/>
            <ac:spMk id="12" creationId="{F7117410-A2A4-4085-9ADC-46744551DBDE}"/>
          </ac:spMkLst>
        </pc:spChg>
        <pc:spChg chg="add del">
          <ac:chgData name="Zach Rice" userId="86e4be75-453d-42df-af0c-b8dadf4bdb10" providerId="ADAL" clId="{13FDE00C-374F-48AD-A495-C5332B844F16}" dt="2022-01-17T15:20:59.728" v="761" actId="26606"/>
          <ac:spMkLst>
            <pc:docMk/>
            <pc:sldMk cId="0" sldId="256"/>
            <ac:spMk id="14" creationId="{99F74EB5-E547-4FB4-95F5-BCC788F3C4A0}"/>
          </ac:spMkLst>
        </pc:spChg>
        <pc:spChg chg="add del">
          <ac:chgData name="Zach Rice" userId="86e4be75-453d-42df-af0c-b8dadf4bdb10" providerId="ADAL" clId="{13FDE00C-374F-48AD-A495-C5332B844F16}" dt="2022-01-17T15:21:01.127" v="763" actId="26606"/>
          <ac:spMkLst>
            <pc:docMk/>
            <pc:sldMk cId="0" sldId="256"/>
            <ac:spMk id="16" creationId="{074B4F7D-14B2-478B-8BF5-01E4E0C5D263}"/>
          </ac:spMkLst>
        </pc:spChg>
        <pc:spChg chg="add del">
          <ac:chgData name="Zach Rice" userId="86e4be75-453d-42df-af0c-b8dadf4bdb10" providerId="ADAL" clId="{13FDE00C-374F-48AD-A495-C5332B844F16}" dt="2022-01-17T15:21:01.127" v="763" actId="26606"/>
          <ac:spMkLst>
            <pc:docMk/>
            <pc:sldMk cId="0" sldId="256"/>
            <ac:spMk id="17" creationId="{DAF1966E-FD40-4A4A-B61B-C4DF7FA05F06}"/>
          </ac:spMkLst>
        </pc:spChg>
        <pc:spChg chg="add del">
          <ac:chgData name="Zach Rice" userId="86e4be75-453d-42df-af0c-b8dadf4bdb10" providerId="ADAL" clId="{13FDE00C-374F-48AD-A495-C5332B844F16}" dt="2022-01-17T15:21:01.127" v="763" actId="26606"/>
          <ac:spMkLst>
            <pc:docMk/>
            <pc:sldMk cId="0" sldId="256"/>
            <ac:spMk id="18" creationId="{047BFA19-D45E-416B-A404-7AF2F3F27017}"/>
          </ac:spMkLst>
        </pc:spChg>
        <pc:spChg chg="add del">
          <ac:chgData name="Zach Rice" userId="86e4be75-453d-42df-af0c-b8dadf4bdb10" providerId="ADAL" clId="{13FDE00C-374F-48AD-A495-C5332B844F16}" dt="2022-01-17T15:21:01.127" v="763" actId="26606"/>
          <ac:spMkLst>
            <pc:docMk/>
            <pc:sldMk cId="0" sldId="256"/>
            <ac:spMk id="19" creationId="{8E0105E7-23DB-4CF2-8258-FF47C7620F6E}"/>
          </ac:spMkLst>
        </pc:spChg>
        <pc:spChg chg="add del">
          <ac:chgData name="Zach Rice" userId="86e4be75-453d-42df-af0c-b8dadf4bdb10" providerId="ADAL" clId="{13FDE00C-374F-48AD-A495-C5332B844F16}" dt="2022-01-17T15:21:15.232" v="775" actId="26606"/>
          <ac:spMkLst>
            <pc:docMk/>
            <pc:sldMk cId="0" sldId="256"/>
            <ac:spMk id="21" creationId="{E777E57D-6A88-4B5B-A068-2BA7FF4E8CCA}"/>
          </ac:spMkLst>
        </pc:spChg>
        <pc:spChg chg="add del">
          <ac:chgData name="Zach Rice" userId="86e4be75-453d-42df-af0c-b8dadf4bdb10" providerId="ADAL" clId="{13FDE00C-374F-48AD-A495-C5332B844F16}" dt="2022-01-17T15:21:15.232" v="775" actId="26606"/>
          <ac:spMkLst>
            <pc:docMk/>
            <pc:sldMk cId="0" sldId="256"/>
            <ac:spMk id="22" creationId="{F7117410-A2A4-4085-9ADC-46744551DBDE}"/>
          </ac:spMkLst>
        </pc:spChg>
        <pc:spChg chg="add del">
          <ac:chgData name="Zach Rice" userId="86e4be75-453d-42df-af0c-b8dadf4bdb10" providerId="ADAL" clId="{13FDE00C-374F-48AD-A495-C5332B844F16}" dt="2022-01-17T15:21:15.232" v="775" actId="26606"/>
          <ac:spMkLst>
            <pc:docMk/>
            <pc:sldMk cId="0" sldId="256"/>
            <ac:spMk id="23" creationId="{99F74EB5-E547-4FB4-95F5-BCC788F3C4A0}"/>
          </ac:spMkLst>
        </pc:spChg>
        <pc:spChg chg="add del">
          <ac:chgData name="Zach Rice" userId="86e4be75-453d-42df-af0c-b8dadf4bdb10" providerId="ADAL" clId="{13FDE00C-374F-48AD-A495-C5332B844F16}" dt="2022-01-17T15:21:10.731" v="766" actId="26606"/>
          <ac:spMkLst>
            <pc:docMk/>
            <pc:sldMk cId="0" sldId="256"/>
            <ac:spMk id="28" creationId="{B6CDA21F-E7AF-4C75-8395-33F58D5B0E45}"/>
          </ac:spMkLst>
        </pc:spChg>
        <pc:spChg chg="add del">
          <ac:chgData name="Zach Rice" userId="86e4be75-453d-42df-af0c-b8dadf4bdb10" providerId="ADAL" clId="{13FDE00C-374F-48AD-A495-C5332B844F16}" dt="2022-01-17T15:21:15.225" v="774" actId="26606"/>
          <ac:spMkLst>
            <pc:docMk/>
            <pc:sldMk cId="0" sldId="256"/>
            <ac:spMk id="29" creationId="{D55CD764-972B-4CA5-A885-53E55C63E174}"/>
          </ac:spMkLst>
        </pc:spChg>
        <pc:spChg chg="add del">
          <ac:chgData name="Zach Rice" userId="86e4be75-453d-42df-af0c-b8dadf4bdb10" providerId="ADAL" clId="{13FDE00C-374F-48AD-A495-C5332B844F16}" dt="2022-01-17T15:21:15.225" v="774" actId="26606"/>
          <ac:spMkLst>
            <pc:docMk/>
            <pc:sldMk cId="0" sldId="256"/>
            <ac:spMk id="31" creationId="{34165AB3-7006-4430-BCE3-25476BE13322}"/>
          </ac:spMkLst>
        </pc:spChg>
        <pc:spChg chg="add del">
          <ac:chgData name="Zach Rice" userId="86e4be75-453d-42df-af0c-b8dadf4bdb10" providerId="ADAL" clId="{13FDE00C-374F-48AD-A495-C5332B844F16}" dt="2022-01-17T15:21:36.484" v="779" actId="26606"/>
          <ac:spMkLst>
            <pc:docMk/>
            <pc:sldMk cId="0" sldId="256"/>
            <ac:spMk id="32" creationId="{E1B96AD6-92A9-4273-A62B-96A1C3E0BA95}"/>
          </ac:spMkLst>
        </pc:spChg>
        <pc:spChg chg="add del">
          <ac:chgData name="Zach Rice" userId="86e4be75-453d-42df-af0c-b8dadf4bdb10" providerId="ADAL" clId="{13FDE00C-374F-48AD-A495-C5332B844F16}" dt="2022-01-17T15:21:10.731" v="766" actId="26606"/>
          <ac:spMkLst>
            <pc:docMk/>
            <pc:sldMk cId="0" sldId="256"/>
            <ac:spMk id="35" creationId="{D5B0017B-2ECA-49AF-B397-DC140825DF8D}"/>
          </ac:spMkLst>
        </pc:spChg>
        <pc:spChg chg="add del">
          <ac:chgData name="Zach Rice" userId="86e4be75-453d-42df-af0c-b8dadf4bdb10" providerId="ADAL" clId="{13FDE00C-374F-48AD-A495-C5332B844F16}" dt="2022-01-17T15:21:11.573" v="768" actId="26606"/>
          <ac:spMkLst>
            <pc:docMk/>
            <pc:sldMk cId="0" sldId="256"/>
            <ac:spMk id="39" creationId="{1640B3DF-3C1C-49A7-8FA7-EE4A21CB0BDC}"/>
          </ac:spMkLst>
        </pc:spChg>
        <pc:spChg chg="add del">
          <ac:chgData name="Zach Rice" userId="86e4be75-453d-42df-af0c-b8dadf4bdb10" providerId="ADAL" clId="{13FDE00C-374F-48AD-A495-C5332B844F16}" dt="2022-01-17T15:21:11.573" v="768" actId="26606"/>
          <ac:spMkLst>
            <pc:docMk/>
            <pc:sldMk cId="0" sldId="256"/>
            <ac:spMk id="40" creationId="{AFF79527-C7F1-4E06-8126-A8E8C5FEBFCA}"/>
          </ac:spMkLst>
        </pc:spChg>
        <pc:spChg chg="add del">
          <ac:chgData name="Zach Rice" userId="86e4be75-453d-42df-af0c-b8dadf4bdb10" providerId="ADAL" clId="{13FDE00C-374F-48AD-A495-C5332B844F16}" dt="2022-01-17T15:21:11.573" v="768" actId="26606"/>
          <ac:spMkLst>
            <pc:docMk/>
            <pc:sldMk cId="0" sldId="256"/>
            <ac:spMk id="41" creationId="{55986208-8A53-4E92-9197-6B57BCCB2F37}"/>
          </ac:spMkLst>
        </pc:spChg>
        <pc:spChg chg="add del">
          <ac:chgData name="Zach Rice" userId="86e4be75-453d-42df-af0c-b8dadf4bdb10" providerId="ADAL" clId="{13FDE00C-374F-48AD-A495-C5332B844F16}" dt="2022-01-17T15:21:12.278" v="770" actId="26606"/>
          <ac:spMkLst>
            <pc:docMk/>
            <pc:sldMk cId="0" sldId="256"/>
            <ac:spMk id="43" creationId="{B6CDA21F-E7AF-4C75-8395-33F58D5B0E45}"/>
          </ac:spMkLst>
        </pc:spChg>
        <pc:spChg chg="add del">
          <ac:chgData name="Zach Rice" userId="86e4be75-453d-42df-af0c-b8dadf4bdb10" providerId="ADAL" clId="{13FDE00C-374F-48AD-A495-C5332B844F16}" dt="2022-01-17T15:21:12.278" v="770" actId="26606"/>
          <ac:spMkLst>
            <pc:docMk/>
            <pc:sldMk cId="0" sldId="256"/>
            <ac:spMk id="45" creationId="{D5B0017B-2ECA-49AF-B397-DC140825DF8D}"/>
          </ac:spMkLst>
        </pc:spChg>
        <pc:spChg chg="add del">
          <ac:chgData name="Zach Rice" userId="86e4be75-453d-42df-af0c-b8dadf4bdb10" providerId="ADAL" clId="{13FDE00C-374F-48AD-A495-C5332B844F16}" dt="2022-01-17T15:21:13.524" v="772" actId="26606"/>
          <ac:spMkLst>
            <pc:docMk/>
            <pc:sldMk cId="0" sldId="256"/>
            <ac:spMk id="48" creationId="{B6D861F1-F386-4A7D-A4BF-3BEB82DEBA86}"/>
          </ac:spMkLst>
        </pc:spChg>
        <pc:spChg chg="add del">
          <ac:chgData name="Zach Rice" userId="86e4be75-453d-42df-af0c-b8dadf4bdb10" providerId="ADAL" clId="{13FDE00C-374F-48AD-A495-C5332B844F16}" dt="2022-01-17T15:21:13.524" v="772" actId="26606"/>
          <ac:spMkLst>
            <pc:docMk/>
            <pc:sldMk cId="0" sldId="256"/>
            <ac:spMk id="49" creationId="{562DFC44-A40C-4573-9230-B3EDB3EC8EEB}"/>
          </ac:spMkLst>
        </pc:spChg>
        <pc:spChg chg="add del">
          <ac:chgData name="Zach Rice" userId="86e4be75-453d-42df-af0c-b8dadf4bdb10" providerId="ADAL" clId="{13FDE00C-374F-48AD-A495-C5332B844F16}" dt="2022-01-17T15:21:13.524" v="772" actId="26606"/>
          <ac:spMkLst>
            <pc:docMk/>
            <pc:sldMk cId="0" sldId="256"/>
            <ac:spMk id="50" creationId="{15589D35-CF9F-4DE9-A792-8571A09E9BC9}"/>
          </ac:spMkLst>
        </pc:spChg>
        <pc:spChg chg="add del">
          <ac:chgData name="Zach Rice" userId="86e4be75-453d-42df-af0c-b8dadf4bdb10" providerId="ADAL" clId="{13FDE00C-374F-48AD-A495-C5332B844F16}" dt="2022-01-17T15:21:15.225" v="774" actId="26606"/>
          <ac:spMkLst>
            <pc:docMk/>
            <pc:sldMk cId="0" sldId="256"/>
            <ac:spMk id="55" creationId="{E3E51905-F374-4E1A-97CF-B741584B74D5}"/>
          </ac:spMkLst>
        </pc:spChg>
        <pc:spChg chg="add del">
          <ac:chgData name="Zach Rice" userId="86e4be75-453d-42df-af0c-b8dadf4bdb10" providerId="ADAL" clId="{13FDE00C-374F-48AD-A495-C5332B844F16}" dt="2022-01-17T15:21:36.484" v="779" actId="26606"/>
          <ac:spMkLst>
            <pc:docMk/>
            <pc:sldMk cId="0" sldId="256"/>
            <ac:spMk id="68" creationId="{1C799903-48D5-4A31-A1A2-541072D9771E}"/>
          </ac:spMkLst>
        </pc:spChg>
        <pc:spChg chg="add del">
          <ac:chgData name="Zach Rice" userId="86e4be75-453d-42df-af0c-b8dadf4bdb10" providerId="ADAL" clId="{13FDE00C-374F-48AD-A495-C5332B844F16}" dt="2022-01-17T15:21:36.484" v="779" actId="26606"/>
          <ac:spMkLst>
            <pc:docMk/>
            <pc:sldMk cId="0" sldId="256"/>
            <ac:spMk id="69" creationId="{8EFFF109-FC58-4FD3-BE05-9775A1310F55}"/>
          </ac:spMkLst>
        </pc:spChg>
        <pc:spChg chg="add mo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70" creationId="{00000000-0000-0000-0000-000000000000}"/>
          </ac:spMkLst>
        </pc:spChg>
        <pc:spChg chg="add del">
          <ac:chgData name="Zach Rice" userId="86e4be75-453d-42df-af0c-b8dadf4bdb10" providerId="ADAL" clId="{13FDE00C-374F-48AD-A495-C5332B844F16}" dt="2022-01-17T15:21:36.484" v="779" actId="26606"/>
          <ac:spMkLst>
            <pc:docMk/>
            <pc:sldMk cId="0" sldId="256"/>
            <ac:spMk id="71" creationId="{463EEC44-1BA3-44ED-81FC-A644B04B2A44}"/>
          </ac:spMkLst>
        </pc:spChg>
        <pc:spChg chg="add del">
          <ac:chgData name="Zach Rice" userId="86e4be75-453d-42df-af0c-b8dadf4bdb10" providerId="ADAL" clId="{13FDE00C-374F-48AD-A495-C5332B844F16}" dt="2022-01-17T15:21:36.479" v="778" actId="26606"/>
          <ac:spMkLst>
            <pc:docMk/>
            <pc:sldMk cId="0" sldId="256"/>
            <ac:spMk id="76" creationId="{DAF1966E-FD40-4A4A-B61B-C4DF7FA05F06}"/>
          </ac:spMkLst>
        </pc:spChg>
        <pc:spChg chg="add del">
          <ac:chgData name="Zach Rice" userId="86e4be75-453d-42df-af0c-b8dadf4bdb10" providerId="ADAL" clId="{13FDE00C-374F-48AD-A495-C5332B844F16}" dt="2022-01-17T15:21:36.479" v="778" actId="26606"/>
          <ac:spMkLst>
            <pc:docMk/>
            <pc:sldMk cId="0" sldId="256"/>
            <ac:spMk id="78" creationId="{047BFA19-D45E-416B-A404-7AF2F3F27017}"/>
          </ac:spMkLst>
        </pc:spChg>
        <pc:spChg chg="add del">
          <ac:chgData name="Zach Rice" userId="86e4be75-453d-42df-af0c-b8dadf4bdb10" providerId="ADAL" clId="{13FDE00C-374F-48AD-A495-C5332B844F16}" dt="2022-01-17T15:21:36.479" v="778" actId="26606"/>
          <ac:spMkLst>
            <pc:docMk/>
            <pc:sldMk cId="0" sldId="256"/>
            <ac:spMk id="80" creationId="{8E0105E7-23DB-4CF2-8258-FF47C7620F6E}"/>
          </ac:spMkLst>
        </pc:spChg>
        <pc:spChg chg="add del">
          <ac:chgData name="Zach Rice" userId="86e4be75-453d-42df-af0c-b8dadf4bdb10" providerId="ADAL" clId="{13FDE00C-374F-48AD-A495-C5332B844F16}" dt="2022-01-17T15:21:36.479" v="778" actId="26606"/>
          <ac:spMkLst>
            <pc:docMk/>
            <pc:sldMk cId="0" sldId="256"/>
            <ac:spMk id="82" creationId="{074B4F7D-14B2-478B-8BF5-01E4E0C5D263}"/>
          </ac:spMkLst>
        </pc:spChg>
        <pc:spChg chg="add del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84" creationId="{1C799903-48D5-4A31-A1A2-541072D9771E}"/>
          </ac:spMkLst>
        </pc:spChg>
        <pc:spChg chg="add del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85" creationId="{8EFFF109-FC58-4FD3-BE05-9775A1310F55}"/>
          </ac:spMkLst>
        </pc:spChg>
        <pc:spChg chg="add del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86" creationId="{E1B96AD6-92A9-4273-A62B-96A1C3E0BA95}"/>
          </ac:spMkLst>
        </pc:spChg>
        <pc:spChg chg="add del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87" creationId="{463EEC44-1BA3-44ED-81FC-A644B04B2A44}"/>
          </ac:spMkLst>
        </pc:spChg>
        <pc:spChg chg="add del">
          <ac:chgData name="Zach Rice" userId="86e4be75-453d-42df-af0c-b8dadf4bdb10" providerId="ADAL" clId="{13FDE00C-374F-48AD-A495-C5332B844F16}" dt="2022-01-17T15:23:52.797" v="782" actId="26606"/>
          <ac:spMkLst>
            <pc:docMk/>
            <pc:sldMk cId="0" sldId="256"/>
            <ac:spMk id="92" creationId="{DAF1966E-FD40-4A4A-B61B-C4DF7FA05F06}"/>
          </ac:spMkLst>
        </pc:spChg>
        <pc:spChg chg="add del">
          <ac:chgData name="Zach Rice" userId="86e4be75-453d-42df-af0c-b8dadf4bdb10" providerId="ADAL" clId="{13FDE00C-374F-48AD-A495-C5332B844F16}" dt="2022-01-17T15:23:52.797" v="782" actId="26606"/>
          <ac:spMkLst>
            <pc:docMk/>
            <pc:sldMk cId="0" sldId="256"/>
            <ac:spMk id="94" creationId="{047BFA19-D45E-416B-A404-7AF2F3F27017}"/>
          </ac:spMkLst>
        </pc:spChg>
        <pc:spChg chg="add del">
          <ac:chgData name="Zach Rice" userId="86e4be75-453d-42df-af0c-b8dadf4bdb10" providerId="ADAL" clId="{13FDE00C-374F-48AD-A495-C5332B844F16}" dt="2022-01-17T15:23:52.797" v="782" actId="26606"/>
          <ac:spMkLst>
            <pc:docMk/>
            <pc:sldMk cId="0" sldId="256"/>
            <ac:spMk id="96" creationId="{8E0105E7-23DB-4CF2-8258-FF47C7620F6E}"/>
          </ac:spMkLst>
        </pc:spChg>
        <pc:spChg chg="add del">
          <ac:chgData name="Zach Rice" userId="86e4be75-453d-42df-af0c-b8dadf4bdb10" providerId="ADAL" clId="{13FDE00C-374F-48AD-A495-C5332B844F16}" dt="2022-01-17T15:23:52.797" v="782" actId="26606"/>
          <ac:spMkLst>
            <pc:docMk/>
            <pc:sldMk cId="0" sldId="256"/>
            <ac:spMk id="98" creationId="{074B4F7D-14B2-478B-8BF5-01E4E0C5D263}"/>
          </ac:spMkLst>
        </pc:spChg>
        <pc:spChg chg="ad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100" creationId="{E777E57D-6A88-4B5B-A068-2BA7FF4E8CCA}"/>
          </ac:spMkLst>
        </pc:spChg>
        <pc:spChg chg="ad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101" creationId="{F7117410-A2A4-4085-9ADC-46744551DBDE}"/>
          </ac:spMkLst>
        </pc:spChg>
        <pc:spChg chg="add">
          <ac:chgData name="Zach Rice" userId="86e4be75-453d-42df-af0c-b8dadf4bdb10" providerId="ADAL" clId="{13FDE00C-374F-48AD-A495-C5332B844F16}" dt="2022-01-17T15:23:52.802" v="783" actId="26606"/>
          <ac:spMkLst>
            <pc:docMk/>
            <pc:sldMk cId="0" sldId="256"/>
            <ac:spMk id="102" creationId="{99F74EB5-E547-4FB4-95F5-BCC788F3C4A0}"/>
          </ac:spMkLst>
        </pc:spChg>
        <pc:grpChg chg="add del">
          <ac:chgData name="Zach Rice" userId="86e4be75-453d-42df-af0c-b8dadf4bdb10" providerId="ADAL" clId="{13FDE00C-374F-48AD-A495-C5332B844F16}" dt="2022-01-17T15:21:10.731" v="766" actId="26606"/>
          <ac:grpSpMkLst>
            <pc:docMk/>
            <pc:sldMk cId="0" sldId="256"/>
            <ac:grpSpMk id="30" creationId="{AE1C45F0-260A-458C-96ED-C1F6D2151219}"/>
          </ac:grpSpMkLst>
        </pc:grpChg>
        <pc:grpChg chg="add del">
          <ac:chgData name="Zach Rice" userId="86e4be75-453d-42df-af0c-b8dadf4bdb10" providerId="ADAL" clId="{13FDE00C-374F-48AD-A495-C5332B844F16}" dt="2022-01-17T15:21:15.225" v="774" actId="26606"/>
          <ac:grpSpMkLst>
            <pc:docMk/>
            <pc:sldMk cId="0" sldId="256"/>
            <ac:grpSpMk id="33" creationId="{11999B20-6058-4C55-882E-A1FB050B69DD}"/>
          </ac:grpSpMkLst>
        </pc:grpChg>
        <pc:grpChg chg="add del">
          <ac:chgData name="Zach Rice" userId="86e4be75-453d-42df-af0c-b8dadf4bdb10" providerId="ADAL" clId="{13FDE00C-374F-48AD-A495-C5332B844F16}" dt="2022-01-17T15:21:12.278" v="770" actId="26606"/>
          <ac:grpSpMkLst>
            <pc:docMk/>
            <pc:sldMk cId="0" sldId="256"/>
            <ac:grpSpMk id="44" creationId="{AE1C45F0-260A-458C-96ED-C1F6D2151219}"/>
          </ac:grpSpMkLst>
        </pc:grpChg>
        <pc:graphicFrameChg chg="add del">
          <ac:chgData name="Zach Rice" userId="86e4be75-453d-42df-af0c-b8dadf4bdb10" providerId="ADAL" clId="{13FDE00C-374F-48AD-A495-C5332B844F16}" dt="2022-01-17T15:21:15.225" v="774" actId="26606"/>
          <ac:graphicFrameMkLst>
            <pc:docMk/>
            <pc:sldMk cId="0" sldId="256"/>
            <ac:graphicFrameMk id="25" creationId="{C19E7832-29EE-4B02-8215-B9DE4F7F856E}"/>
          </ac:graphicFrameMkLst>
        </pc:graphicFrameChg>
        <pc:cxnChg chg="add del">
          <ac:chgData name="Zach Rice" userId="86e4be75-453d-42df-af0c-b8dadf4bdb10" providerId="ADAL" clId="{13FDE00C-374F-48AD-A495-C5332B844F16}" dt="2022-01-17T15:21:10.731" v="766" actId="26606"/>
          <ac:cxnSpMkLst>
            <pc:docMk/>
            <pc:sldMk cId="0" sldId="256"/>
            <ac:cxnSpMk id="37" creationId="{6CF1BAF6-AD41-4082-B212-8A1F9A2E8779}"/>
          </ac:cxnSpMkLst>
        </pc:cxnChg>
        <pc:cxnChg chg="add del">
          <ac:chgData name="Zach Rice" userId="86e4be75-453d-42df-af0c-b8dadf4bdb10" providerId="ADAL" clId="{13FDE00C-374F-48AD-A495-C5332B844F16}" dt="2022-01-17T15:21:12.278" v="770" actId="26606"/>
          <ac:cxnSpMkLst>
            <pc:docMk/>
            <pc:sldMk cId="0" sldId="256"/>
            <ac:cxnSpMk id="46" creationId="{6CF1BAF6-AD41-4082-B212-8A1F9A2E8779}"/>
          </ac:cxnSpMkLst>
        </pc:cxnChg>
      </pc:sldChg>
      <pc:sldChg chg="modSp del">
        <pc:chgData name="Zach Rice" userId="86e4be75-453d-42df-af0c-b8dadf4bdb10" providerId="ADAL" clId="{13FDE00C-374F-48AD-A495-C5332B844F16}" dt="2022-01-17T15:23:59.985" v="784" actId="47"/>
        <pc:sldMkLst>
          <pc:docMk/>
          <pc:sldMk cId="0" sldId="257"/>
        </pc:sldMkLst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57"/>
            <ac:spMk id="2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57"/>
            <ac:spMk id="24" creationId="{00000000-0000-0000-0000-000000000000}"/>
          </ac:spMkLst>
        </pc:spChg>
      </pc:sldChg>
      <pc:sldChg chg="addSp delSp modSp mod">
        <pc:chgData name="Zach Rice" userId="86e4be75-453d-42df-af0c-b8dadf4bdb10" providerId="ADAL" clId="{13FDE00C-374F-48AD-A495-C5332B844F16}" dt="2022-02-08T15:15:49.198" v="2516" actId="20577"/>
        <pc:sldMkLst>
          <pc:docMk/>
          <pc:sldMk cId="0" sldId="258"/>
        </pc:sldMkLst>
        <pc:spChg chg="del">
          <ac:chgData name="Zach Rice" userId="86e4be75-453d-42df-af0c-b8dadf4bdb10" providerId="ADAL" clId="{13FDE00C-374F-48AD-A495-C5332B844F16}" dt="2022-01-17T15:24:10.838" v="786" actId="478"/>
          <ac:spMkLst>
            <pc:docMk/>
            <pc:sldMk cId="0" sldId="258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38:40.483" v="1252" actId="207"/>
          <ac:spMkLst>
            <pc:docMk/>
            <pc:sldMk cId="0" sldId="258"/>
            <ac:spMk id="8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38:28.603" v="1251" actId="207"/>
          <ac:spMkLst>
            <pc:docMk/>
            <pc:sldMk cId="0" sldId="258"/>
            <ac:spMk id="1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40:05.696" v="1272" actId="207"/>
          <ac:spMkLst>
            <pc:docMk/>
            <pc:sldMk cId="0" sldId="258"/>
            <ac:spMk id="18" creationId="{00000000-0000-0000-0000-000000000000}"/>
          </ac:spMkLst>
        </pc:spChg>
        <pc:spChg chg="del mod">
          <ac:chgData name="Zach Rice" userId="86e4be75-453d-42df-af0c-b8dadf4bdb10" providerId="ADAL" clId="{13FDE00C-374F-48AD-A495-C5332B844F16}" dt="2022-01-17T15:36:53.160" v="1239" actId="478"/>
          <ac:spMkLst>
            <pc:docMk/>
            <pc:sldMk cId="0" sldId="258"/>
            <ac:spMk id="19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34:36.244" v="1225" actId="255"/>
          <ac:spMkLst>
            <pc:docMk/>
            <pc:sldMk cId="0" sldId="258"/>
            <ac:spMk id="21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44:15.233" v="1280" actId="1076"/>
          <ac:spMkLst>
            <pc:docMk/>
            <pc:sldMk cId="0" sldId="258"/>
            <ac:spMk id="2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35:11.016" v="1228" actId="1076"/>
          <ac:spMkLst>
            <pc:docMk/>
            <pc:sldMk cId="0" sldId="258"/>
            <ac:spMk id="2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36:17.099" v="1236" actId="1076"/>
          <ac:spMkLst>
            <pc:docMk/>
            <pc:sldMk cId="0" sldId="258"/>
            <ac:spMk id="2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15:49.198" v="2516" actId="20577"/>
          <ac:spMkLst>
            <pc:docMk/>
            <pc:sldMk cId="0" sldId="258"/>
            <ac:spMk id="26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58"/>
            <ac:spMk id="27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58"/>
            <ac:spMk id="28" creationId="{00000000-0000-0000-0000-000000000000}"/>
          </ac:spMkLst>
        </pc:spChg>
        <pc:spChg chg="add mod">
          <ac:chgData name="Zach Rice" userId="86e4be75-453d-42df-af0c-b8dadf4bdb10" providerId="ADAL" clId="{13FDE00C-374F-48AD-A495-C5332B844F16}" dt="2022-01-17T15:44:00.878" v="1279" actId="1076"/>
          <ac:spMkLst>
            <pc:docMk/>
            <pc:sldMk cId="0" sldId="258"/>
            <ac:spMk id="30" creationId="{D1BD91E5-D4D7-4560-9DC5-1D2A60801AC4}"/>
          </ac:spMkLst>
        </pc:spChg>
        <pc:spChg chg="add del mod">
          <ac:chgData name="Zach Rice" userId="86e4be75-453d-42df-af0c-b8dadf4bdb10" providerId="ADAL" clId="{13FDE00C-374F-48AD-A495-C5332B844F16}" dt="2022-01-17T15:37:02.849" v="1240" actId="478"/>
          <ac:spMkLst>
            <pc:docMk/>
            <pc:sldMk cId="0" sldId="258"/>
            <ac:spMk id="32" creationId="{921DC11B-5F77-4012-B6C8-2BCFFE21E1CC}"/>
          </ac:spMkLst>
        </pc:spChg>
        <pc:spChg chg="add mod ord">
          <ac:chgData name="Zach Rice" userId="86e4be75-453d-42df-af0c-b8dadf4bdb10" providerId="ADAL" clId="{13FDE00C-374F-48AD-A495-C5332B844F16}" dt="2022-01-17T15:39:21.071" v="1261" actId="1076"/>
          <ac:spMkLst>
            <pc:docMk/>
            <pc:sldMk cId="0" sldId="258"/>
            <ac:spMk id="33" creationId="{565D8B80-131D-463E-8450-41A77B37E8FF}"/>
          </ac:spMkLst>
        </pc:spChg>
        <pc:spChg chg="add mod ord">
          <ac:chgData name="Zach Rice" userId="86e4be75-453d-42df-af0c-b8dadf4bdb10" providerId="ADAL" clId="{13FDE00C-374F-48AD-A495-C5332B844F16}" dt="2022-01-17T15:39:41.548" v="1268" actId="20577"/>
          <ac:spMkLst>
            <pc:docMk/>
            <pc:sldMk cId="0" sldId="258"/>
            <ac:spMk id="34" creationId="{8817D246-081E-435A-A4A1-9B421FB0E531}"/>
          </ac:spMkLst>
        </pc:spChg>
        <pc:spChg chg="add mod ord">
          <ac:chgData name="Zach Rice" userId="86e4be75-453d-42df-af0c-b8dadf4bdb10" providerId="ADAL" clId="{13FDE00C-374F-48AD-A495-C5332B844F16}" dt="2022-01-17T15:39:51.670" v="1271" actId="167"/>
          <ac:spMkLst>
            <pc:docMk/>
            <pc:sldMk cId="0" sldId="258"/>
            <ac:spMk id="35" creationId="{B76C4F55-650D-4E96-BE8D-281BDA9C0BC1}"/>
          </ac:spMkLst>
        </pc:spChg>
        <pc:grpChg chg="del">
          <ac:chgData name="Zach Rice" userId="86e4be75-453d-42df-af0c-b8dadf4bdb10" providerId="ADAL" clId="{13FDE00C-374F-48AD-A495-C5332B844F16}" dt="2022-01-17T15:24:08.155" v="785" actId="478"/>
          <ac:grpSpMkLst>
            <pc:docMk/>
            <pc:sldMk cId="0" sldId="258"/>
            <ac:grpSpMk id="3" creationId="{00000000-0000-0000-0000-000000000000}"/>
          </ac:grpSpMkLst>
        </pc:grpChg>
        <pc:grpChg chg="del mod">
          <ac:chgData name="Zach Rice" userId="86e4be75-453d-42df-af0c-b8dadf4bdb10" providerId="ADAL" clId="{13FDE00C-374F-48AD-A495-C5332B844F16}" dt="2022-01-17T15:38:52.753" v="1255" actId="478"/>
          <ac:grpSpMkLst>
            <pc:docMk/>
            <pc:sldMk cId="0" sldId="258"/>
            <ac:grpSpMk id="6" creationId="{00000000-0000-0000-0000-000000000000}"/>
          </ac:grpSpMkLst>
        </pc:grpChg>
        <pc:grpChg chg="del">
          <ac:chgData name="Zach Rice" userId="86e4be75-453d-42df-af0c-b8dadf4bdb10" providerId="ADAL" clId="{13FDE00C-374F-48AD-A495-C5332B844F16}" dt="2022-01-17T15:39:00" v="1257" actId="478"/>
          <ac:grpSpMkLst>
            <pc:docMk/>
            <pc:sldMk cId="0" sldId="258"/>
            <ac:grpSpMk id="9" creationId="{00000000-0000-0000-0000-000000000000}"/>
          </ac:grpSpMkLst>
        </pc:grpChg>
        <pc:grpChg chg="mod">
          <ac:chgData name="Zach Rice" userId="86e4be75-453d-42df-af0c-b8dadf4bdb10" providerId="ADAL" clId="{13FDE00C-374F-48AD-A495-C5332B844F16}" dt="2022-01-17T15:43:29.529" v="1276" actId="1076"/>
          <ac:grpSpMkLst>
            <pc:docMk/>
            <pc:sldMk cId="0" sldId="258"/>
            <ac:grpSpMk id="12" creationId="{00000000-0000-0000-0000-000000000000}"/>
          </ac:grpSpMkLst>
        </pc:grpChg>
        <pc:grpChg chg="del mod">
          <ac:chgData name="Zach Rice" userId="86e4be75-453d-42df-af0c-b8dadf4bdb10" providerId="ADAL" clId="{13FDE00C-374F-48AD-A495-C5332B844F16}" dt="2022-01-17T15:38:57.138" v="1256" actId="478"/>
          <ac:grpSpMkLst>
            <pc:docMk/>
            <pc:sldMk cId="0" sldId="258"/>
            <ac:grpSpMk id="15" creationId="{00000000-0000-0000-0000-000000000000}"/>
          </ac:grpSpMkLst>
        </pc:grpChg>
        <pc:picChg chg="mod">
          <ac:chgData name="Zach Rice" userId="86e4be75-453d-42df-af0c-b8dadf4bdb10" providerId="ADAL" clId="{13FDE00C-374F-48AD-A495-C5332B844F16}" dt="2022-01-17T15:38:40.483" v="1252" actId="207"/>
          <ac:picMkLst>
            <pc:docMk/>
            <pc:sldMk cId="0" sldId="258"/>
            <ac:picMk id="7" creationId="{00000000-0000-0000-0000-000000000000}"/>
          </ac:picMkLst>
        </pc:picChg>
        <pc:picChg chg="mod">
          <ac:chgData name="Zach Rice" userId="86e4be75-453d-42df-af0c-b8dadf4bdb10" providerId="ADAL" clId="{13FDE00C-374F-48AD-A495-C5332B844F16}" dt="2022-01-17T15:38:12.563" v="1250" actId="207"/>
          <ac:picMkLst>
            <pc:docMk/>
            <pc:sldMk cId="0" sldId="258"/>
            <ac:picMk id="13" creationId="{00000000-0000-0000-0000-000000000000}"/>
          </ac:picMkLst>
        </pc:picChg>
        <pc:picChg chg="mod">
          <ac:chgData name="Zach Rice" userId="86e4be75-453d-42df-af0c-b8dadf4bdb10" providerId="ADAL" clId="{13FDE00C-374F-48AD-A495-C5332B844F16}" dt="2022-01-17T15:43:48.349" v="1278" actId="1076"/>
          <ac:picMkLst>
            <pc:docMk/>
            <pc:sldMk cId="0" sldId="258"/>
            <ac:picMk id="20" creationId="{00000000-0000-0000-0000-000000000000}"/>
          </ac:picMkLst>
        </pc:picChg>
      </pc:sldChg>
      <pc:sldChg chg="addSp modSp mod setBg addAnim modAnim">
        <pc:chgData name="Zach Rice" userId="86e4be75-453d-42df-af0c-b8dadf4bdb10" providerId="ADAL" clId="{13FDE00C-374F-48AD-A495-C5332B844F16}" dt="2022-02-08T16:52:38.037" v="2969"/>
        <pc:sldMkLst>
          <pc:docMk/>
          <pc:sldMk cId="0" sldId="259"/>
        </pc:sldMkLst>
        <pc:spChg chg="mod">
          <ac:chgData name="Zach Rice" userId="86e4be75-453d-42df-af0c-b8dadf4bdb10" providerId="ADAL" clId="{13FDE00C-374F-48AD-A495-C5332B844F16}" dt="2022-01-17T15:49:25.676" v="1386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21.653" v="756" actId="26606"/>
          <ac:spMkLst>
            <pc:docMk/>
            <pc:sldMk cId="0" sldId="259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21.653" v="756" actId="26606"/>
          <ac:spMkLst>
            <pc:docMk/>
            <pc:sldMk cId="0" sldId="259"/>
            <ac:spMk id="4" creationId="{00000000-0000-0000-0000-000000000000}"/>
          </ac:spMkLst>
        </pc:spChg>
        <pc:spChg chg="add">
          <ac:chgData name="Zach Rice" userId="86e4be75-453d-42df-af0c-b8dadf4bdb10" providerId="ADAL" clId="{13FDE00C-374F-48AD-A495-C5332B844F16}" dt="2022-01-17T15:20:21.653" v="756" actId="26606"/>
          <ac:spMkLst>
            <pc:docMk/>
            <pc:sldMk cId="0" sldId="259"/>
            <ac:spMk id="9" creationId="{FFD48BC7-DC40-47DE-87EE-9F4B6ECB9ABB}"/>
          </ac:spMkLst>
        </pc:spChg>
        <pc:spChg chg="add">
          <ac:chgData name="Zach Rice" userId="86e4be75-453d-42df-af0c-b8dadf4bdb10" providerId="ADAL" clId="{13FDE00C-374F-48AD-A495-C5332B844F16}" dt="2022-01-17T15:20:21.653" v="756" actId="26606"/>
          <ac:spMkLst>
            <pc:docMk/>
            <pc:sldMk cId="0" sldId="259"/>
            <ac:spMk id="11" creationId="{E502BBC7-2C76-46F3-BC24-5985BC13DB88}"/>
          </ac:spMkLst>
        </pc:spChg>
        <pc:spChg chg="add">
          <ac:chgData name="Zach Rice" userId="86e4be75-453d-42df-af0c-b8dadf4bdb10" providerId="ADAL" clId="{13FDE00C-374F-48AD-A495-C5332B844F16}" dt="2022-01-17T15:20:21.653" v="756" actId="26606"/>
          <ac:spMkLst>
            <pc:docMk/>
            <pc:sldMk cId="0" sldId="259"/>
            <ac:spMk id="13" creationId="{C7F28D52-2A5F-4D23-81AE-7CB8B591C7AF}"/>
          </ac:spMkLst>
        </pc:spChg>
        <pc:spChg chg="add">
          <ac:chgData name="Zach Rice" userId="86e4be75-453d-42df-af0c-b8dadf4bdb10" providerId="ADAL" clId="{13FDE00C-374F-48AD-A495-C5332B844F16}" dt="2022-01-17T15:20:21.653" v="756" actId="26606"/>
          <ac:spMkLst>
            <pc:docMk/>
            <pc:sldMk cId="0" sldId="259"/>
            <ac:spMk id="15" creationId="{3629484E-3792-4B3D-89AD-7C8A1ED0E0D4}"/>
          </ac:spMkLst>
        </pc:spChg>
      </pc:sldChg>
      <pc:sldChg chg="modSp mod">
        <pc:chgData name="Zach Rice" userId="86e4be75-453d-42df-af0c-b8dadf4bdb10" providerId="ADAL" clId="{13FDE00C-374F-48AD-A495-C5332B844F16}" dt="2022-02-08T15:15:57.870" v="2517" actId="20577"/>
        <pc:sldMkLst>
          <pc:docMk/>
          <pc:sldMk cId="0" sldId="260"/>
        </pc:sldMkLst>
        <pc:spChg chg="mod">
          <ac:chgData name="Zach Rice" userId="86e4be75-453d-42df-af0c-b8dadf4bdb10" providerId="ADAL" clId="{13FDE00C-374F-48AD-A495-C5332B844F16}" dt="2022-01-17T15:49:30.595" v="1387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28T23:19:21.638" v="2489" actId="20577"/>
          <ac:spMkLst>
            <pc:docMk/>
            <pc:sldMk cId="0" sldId="260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15:57.870" v="2517" actId="20577"/>
          <ac:spMkLst>
            <pc:docMk/>
            <pc:sldMk cId="0" sldId="260"/>
            <ac:spMk id="8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0"/>
            <ac:spMk id="15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0"/>
            <ac:spMk id="16" creationId="{00000000-0000-0000-0000-000000000000}"/>
          </ac:spMkLst>
        </pc:spChg>
        <pc:picChg chg="mod">
          <ac:chgData name="Zach Rice" userId="86e4be75-453d-42df-af0c-b8dadf4bdb10" providerId="ADAL" clId="{13FDE00C-374F-48AD-A495-C5332B844F16}" dt="2022-01-17T15:48:38.096" v="1380"/>
          <ac:picMkLst>
            <pc:docMk/>
            <pc:sldMk cId="0" sldId="260"/>
            <ac:picMk id="4" creationId="{00000000-0000-0000-0000-000000000000}"/>
          </ac:picMkLst>
        </pc:picChg>
      </pc:sldChg>
      <pc:sldChg chg="modSp mod">
        <pc:chgData name="Zach Rice" userId="86e4be75-453d-42df-af0c-b8dadf4bdb10" providerId="ADAL" clId="{13FDE00C-374F-48AD-A495-C5332B844F16}" dt="2022-02-08T15:16:15.344" v="2541" actId="20577"/>
        <pc:sldMkLst>
          <pc:docMk/>
          <pc:sldMk cId="0" sldId="261"/>
        </pc:sldMkLst>
        <pc:spChg chg="mod">
          <ac:chgData name="Zach Rice" userId="86e4be75-453d-42df-af0c-b8dadf4bdb10" providerId="ADAL" clId="{13FDE00C-374F-48AD-A495-C5332B844F16}" dt="2022-02-08T15:16:15.344" v="2541" actId="20577"/>
          <ac:spMkLst>
            <pc:docMk/>
            <pc:sldMk cId="0" sldId="261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1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1"/>
            <ac:spMk id="5" creationId="{00000000-0000-0000-0000-000000000000}"/>
          </ac:spMkLst>
        </pc:spChg>
      </pc:sldChg>
      <pc:sldChg chg="addSp delSp modSp mod">
        <pc:chgData name="Zach Rice" userId="86e4be75-453d-42df-af0c-b8dadf4bdb10" providerId="ADAL" clId="{13FDE00C-374F-48AD-A495-C5332B844F16}" dt="2022-02-08T15:16:47.178" v="2559" actId="20577"/>
        <pc:sldMkLst>
          <pc:docMk/>
          <pc:sldMk cId="0" sldId="262"/>
        </pc:sldMkLst>
        <pc:spChg chg="mod">
          <ac:chgData name="Zach Rice" userId="86e4be75-453d-42df-af0c-b8dadf4bdb10" providerId="ADAL" clId="{13FDE00C-374F-48AD-A495-C5332B844F16}" dt="2022-01-17T15:51:01.636" v="1413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1:34.395" v="1416" actId="207"/>
          <ac:spMkLst>
            <pc:docMk/>
            <pc:sldMk cId="0" sldId="262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5:57.227" v="1633" actId="20577"/>
          <ac:spMkLst>
            <pc:docMk/>
            <pc:sldMk cId="0" sldId="262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1:20.793" v="1415" actId="207"/>
          <ac:spMkLst>
            <pc:docMk/>
            <pc:sldMk cId="0" sldId="262"/>
            <ac:spMk id="5" creationId="{00000000-0000-0000-0000-000000000000}"/>
          </ac:spMkLst>
        </pc:spChg>
        <pc:spChg chg="add del mod">
          <ac:chgData name="Zach Rice" userId="86e4be75-453d-42df-af0c-b8dadf4bdb10" providerId="ADAL" clId="{13FDE00C-374F-48AD-A495-C5332B844F16}" dt="2022-01-17T15:55:48.386" v="1616" actId="20577"/>
          <ac:spMkLst>
            <pc:docMk/>
            <pc:sldMk cId="0" sldId="262"/>
            <ac:spMk id="6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6:06.734" v="1634" actId="20577"/>
          <ac:spMkLst>
            <pc:docMk/>
            <pc:sldMk cId="0" sldId="262"/>
            <ac:spMk id="10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5:35.136" v="1590" actId="20577"/>
          <ac:spMkLst>
            <pc:docMk/>
            <pc:sldMk cId="0" sldId="262"/>
            <ac:spMk id="11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16:47.178" v="2559" actId="20577"/>
          <ac:spMkLst>
            <pc:docMk/>
            <pc:sldMk cId="0" sldId="262"/>
            <ac:spMk id="1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6:22.292" v="1636" actId="14100"/>
          <ac:spMkLst>
            <pc:docMk/>
            <pc:sldMk cId="0" sldId="262"/>
            <ac:spMk id="1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51:05.615" v="1414" actId="20577"/>
          <ac:spMkLst>
            <pc:docMk/>
            <pc:sldMk cId="0" sldId="262"/>
            <ac:spMk id="1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2"/>
            <ac:spMk id="15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2"/>
            <ac:spMk id="16" creationId="{00000000-0000-0000-0000-000000000000}"/>
          </ac:spMkLst>
        </pc:spChg>
        <pc:grpChg chg="mod">
          <ac:chgData name="Zach Rice" userId="86e4be75-453d-42df-af0c-b8dadf4bdb10" providerId="ADAL" clId="{13FDE00C-374F-48AD-A495-C5332B844F16}" dt="2022-01-17T15:54:39.948" v="1552" actId="1076"/>
          <ac:grpSpMkLst>
            <pc:docMk/>
            <pc:sldMk cId="0" sldId="262"/>
            <ac:grpSpMk id="7" creationId="{00000000-0000-0000-0000-000000000000}"/>
          </ac:grpSpMkLst>
        </pc:grpChg>
      </pc:sldChg>
      <pc:sldChg chg="modSp mod">
        <pc:chgData name="Zach Rice" userId="86e4be75-453d-42df-af0c-b8dadf4bdb10" providerId="ADAL" clId="{13FDE00C-374F-48AD-A495-C5332B844F16}" dt="2022-02-08T15:19:32.868" v="2605" actId="6549"/>
        <pc:sldMkLst>
          <pc:docMk/>
          <pc:sldMk cId="0" sldId="263"/>
        </pc:sldMkLst>
        <pc:spChg chg="mod">
          <ac:chgData name="Zach Rice" userId="86e4be75-453d-42df-af0c-b8dadf4bdb10" providerId="ADAL" clId="{13FDE00C-374F-48AD-A495-C5332B844F16}" dt="2022-02-08T15:19:32.868" v="2605" actId="6549"/>
          <ac:spMkLst>
            <pc:docMk/>
            <pc:sldMk cId="0" sldId="263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3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3"/>
            <ac:spMk id="5" creationId="{00000000-0000-0000-0000-000000000000}"/>
          </ac:spMkLst>
        </pc:spChg>
      </pc:sldChg>
      <pc:sldChg chg="modSp mod">
        <pc:chgData name="Zach Rice" userId="86e4be75-453d-42df-af0c-b8dadf4bdb10" providerId="ADAL" clId="{13FDE00C-374F-48AD-A495-C5332B844F16}" dt="2022-01-17T15:56:55.332" v="1640" actId="14100"/>
        <pc:sldMkLst>
          <pc:docMk/>
          <pc:sldMk cId="0" sldId="264"/>
        </pc:sldMkLst>
        <pc:spChg chg="mod">
          <ac:chgData name="Zach Rice" userId="86e4be75-453d-42df-af0c-b8dadf4bdb10" providerId="ADAL" clId="{13FDE00C-374F-48AD-A495-C5332B844F16}" dt="2022-01-17T15:56:55.332" v="1640" actId="14100"/>
          <ac:spMkLst>
            <pc:docMk/>
            <pc:sldMk cId="0" sldId="264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4:39:24.359" v="657" actId="1076"/>
          <ac:spMkLst>
            <pc:docMk/>
            <pc:sldMk cId="0" sldId="264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4:39:46.967" v="659" actId="14100"/>
          <ac:spMkLst>
            <pc:docMk/>
            <pc:sldMk cId="0" sldId="264"/>
            <ac:spMk id="5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4"/>
            <ac:spMk id="6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4"/>
            <ac:spMk id="7" creationId="{00000000-0000-0000-0000-000000000000}"/>
          </ac:spMkLst>
        </pc:spChg>
      </pc:sldChg>
      <pc:sldChg chg="modSp mod">
        <pc:chgData name="Zach Rice" userId="86e4be75-453d-42df-af0c-b8dadf4bdb10" providerId="ADAL" clId="{13FDE00C-374F-48AD-A495-C5332B844F16}" dt="2022-02-08T15:20:01.626" v="2662" actId="20577"/>
        <pc:sldMkLst>
          <pc:docMk/>
          <pc:sldMk cId="0" sldId="265"/>
        </pc:sldMkLst>
        <pc:spChg chg="mod">
          <ac:chgData name="Zach Rice" userId="86e4be75-453d-42df-af0c-b8dadf4bdb10" providerId="ADAL" clId="{13FDE00C-374F-48AD-A495-C5332B844F16}" dt="2022-02-08T15:19:43.153" v="2630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0:01.626" v="2662" actId="20577"/>
          <ac:spMkLst>
            <pc:docMk/>
            <pc:sldMk cId="0" sldId="265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5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5"/>
            <ac:spMk id="5" creationId="{00000000-0000-0000-0000-000000000000}"/>
          </ac:spMkLst>
        </pc:spChg>
      </pc:sldChg>
      <pc:sldChg chg="delSp modSp mod">
        <pc:chgData name="Zach Rice" userId="86e4be75-453d-42df-af0c-b8dadf4bdb10" providerId="ADAL" clId="{13FDE00C-374F-48AD-A495-C5332B844F16}" dt="2022-02-08T15:22:40.031" v="2828" actId="20577"/>
        <pc:sldMkLst>
          <pc:docMk/>
          <pc:sldMk cId="0" sldId="266"/>
        </pc:sldMkLst>
        <pc:spChg chg="mod">
          <ac:chgData name="Zach Rice" userId="86e4be75-453d-42df-af0c-b8dadf4bdb10" providerId="ADAL" clId="{13FDE00C-374F-48AD-A495-C5332B844F16}" dt="2022-02-08T15:20:28.764" v="2687" actId="20577"/>
          <ac:spMkLst>
            <pc:docMk/>
            <pc:sldMk cId="0" sldId="266"/>
            <ac:spMk id="7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0:41.396" v="2716" actId="20577"/>
          <ac:spMkLst>
            <pc:docMk/>
            <pc:sldMk cId="0" sldId="266"/>
            <ac:spMk id="8" creationId="{00000000-0000-0000-0000-000000000000}"/>
          </ac:spMkLst>
        </pc:spChg>
        <pc:spChg chg="del mod">
          <ac:chgData name="Zach Rice" userId="86e4be75-453d-42df-af0c-b8dadf4bdb10" providerId="ADAL" clId="{13FDE00C-374F-48AD-A495-C5332B844F16}" dt="2022-01-17T16:26:18.226" v="2219" actId="478"/>
          <ac:spMkLst>
            <pc:docMk/>
            <pc:sldMk cId="0" sldId="266"/>
            <ac:spMk id="9" creationId="{00000000-0000-0000-0000-000000000000}"/>
          </ac:spMkLst>
        </pc:spChg>
        <pc:spChg chg="del">
          <ac:chgData name="Zach Rice" userId="86e4be75-453d-42df-af0c-b8dadf4bdb10" providerId="ADAL" clId="{13FDE00C-374F-48AD-A495-C5332B844F16}" dt="2022-01-17T16:26:24.196" v="2220" actId="478"/>
          <ac:spMkLst>
            <pc:docMk/>
            <pc:sldMk cId="0" sldId="266"/>
            <ac:spMk id="10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2:40.031" v="2828" actId="20577"/>
          <ac:spMkLst>
            <pc:docMk/>
            <pc:sldMk cId="0" sldId="266"/>
            <ac:spMk id="27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6:06:20.199" v="1897" actId="14100"/>
          <ac:spMkLst>
            <pc:docMk/>
            <pc:sldMk cId="0" sldId="266"/>
            <ac:spMk id="28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2:08.556" v="2786" actId="6549"/>
          <ac:spMkLst>
            <pc:docMk/>
            <pc:sldMk cId="0" sldId="266"/>
            <ac:spMk id="30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1:30.439" v="2764" actId="20577"/>
          <ac:spMkLst>
            <pc:docMk/>
            <pc:sldMk cId="0" sldId="266"/>
            <ac:spMk id="31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6:05:26.979" v="1863" actId="20577"/>
          <ac:spMkLst>
            <pc:docMk/>
            <pc:sldMk cId="0" sldId="266"/>
            <ac:spMk id="3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6"/>
            <ac:spMk id="58" creationId="{99F5094E-2D3D-4B71-89DB-E1E2DB822ADA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6"/>
            <ac:spMk id="59" creationId="{A1EE49A6-D94F-40CE-9506-F3B9E5A2C979}"/>
          </ac:spMkLst>
        </pc:spChg>
        <pc:graphicFrameChg chg="modGraphic">
          <ac:chgData name="Zach Rice" userId="86e4be75-453d-42df-af0c-b8dadf4bdb10" providerId="ADAL" clId="{13FDE00C-374F-48AD-A495-C5332B844F16}" dt="2022-02-08T15:21:23.947" v="2746" actId="20577"/>
          <ac:graphicFrameMkLst>
            <pc:docMk/>
            <pc:sldMk cId="0" sldId="266"/>
            <ac:graphicFrameMk id="15" creationId="{00000000-0000-0000-0000-000000000000}"/>
          </ac:graphicFrameMkLst>
        </pc:graphicFrameChg>
      </pc:sldChg>
      <pc:sldChg chg="addSp delSp modSp mod">
        <pc:chgData name="Zach Rice" userId="86e4be75-453d-42df-af0c-b8dadf4bdb10" providerId="ADAL" clId="{13FDE00C-374F-48AD-A495-C5332B844F16}" dt="2022-02-08T16:53:51.098" v="3001" actId="20577"/>
        <pc:sldMkLst>
          <pc:docMk/>
          <pc:sldMk cId="0" sldId="267"/>
        </pc:sldMkLst>
        <pc:spChg chg="mod">
          <ac:chgData name="Zach Rice" userId="86e4be75-453d-42df-af0c-b8dadf4bdb10" providerId="ADAL" clId="{13FDE00C-374F-48AD-A495-C5332B844F16}" dt="2022-01-17T16:02:51.039" v="1737" actId="2711"/>
          <ac:spMkLst>
            <pc:docMk/>
            <pc:sldMk cId="0" sldId="267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6:53:51.098" v="3001" actId="20577"/>
          <ac:spMkLst>
            <pc:docMk/>
            <pc:sldMk cId="0" sldId="267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6:26:51.385" v="2221" actId="1076"/>
          <ac:spMkLst>
            <pc:docMk/>
            <pc:sldMk cId="0" sldId="267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7:20.571" v="2906" actId="20577"/>
          <ac:spMkLst>
            <pc:docMk/>
            <pc:sldMk cId="0" sldId="267"/>
            <ac:spMk id="5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7"/>
            <ac:spMk id="6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7"/>
            <ac:spMk id="7" creationId="{00000000-0000-0000-0000-000000000000}"/>
          </ac:spMkLst>
        </pc:spChg>
        <pc:spChg chg="add del mod">
          <ac:chgData name="Zach Rice" userId="86e4be75-453d-42df-af0c-b8dadf4bdb10" providerId="ADAL" clId="{13FDE00C-374F-48AD-A495-C5332B844F16}" dt="2022-01-17T16:00:42.781" v="1733" actId="478"/>
          <ac:spMkLst>
            <pc:docMk/>
            <pc:sldMk cId="0" sldId="267"/>
            <ac:spMk id="8" creationId="{B3862FA1-5EC6-468F-B865-17270EE96AF6}"/>
          </ac:spMkLst>
        </pc:spChg>
        <pc:spChg chg="del mod">
          <ac:chgData name="Zach Rice" userId="86e4be75-453d-42df-af0c-b8dadf4bdb10" providerId="ADAL" clId="{13FDE00C-374F-48AD-A495-C5332B844F16}" dt="2022-01-17T16:29:28.820" v="2240" actId="478"/>
          <ac:spMkLst>
            <pc:docMk/>
            <pc:sldMk cId="0" sldId="267"/>
            <ac:spMk id="10" creationId="{F3A7AE22-4FEE-4EE0-92A7-EC1CC2CD39DD}"/>
          </ac:spMkLst>
        </pc:spChg>
        <pc:spChg chg="mod">
          <ac:chgData name="Zach Rice" userId="86e4be75-453d-42df-af0c-b8dadf4bdb10" providerId="ADAL" clId="{13FDE00C-374F-48AD-A495-C5332B844F16}" dt="2022-01-17T16:28:45.476" v="2238" actId="255"/>
          <ac:spMkLst>
            <pc:docMk/>
            <pc:sldMk cId="0" sldId="267"/>
            <ac:spMk id="11" creationId="{8503457D-561F-4F09-A8EC-C05E896A3C48}"/>
          </ac:spMkLst>
        </pc:spChg>
        <pc:spChg chg="add mod">
          <ac:chgData name="Zach Rice" userId="86e4be75-453d-42df-af0c-b8dadf4bdb10" providerId="ADAL" clId="{13FDE00C-374F-48AD-A495-C5332B844F16}" dt="2022-01-17T16:30:45.422" v="2244" actId="207"/>
          <ac:spMkLst>
            <pc:docMk/>
            <pc:sldMk cId="0" sldId="267"/>
            <ac:spMk id="12" creationId="{91D9C4BC-DABB-4734-8058-34E5A22FAF94}"/>
          </ac:spMkLst>
        </pc:spChg>
      </pc:sldChg>
      <pc:sldChg chg="addSp modSp mod setBg">
        <pc:chgData name="Zach Rice" userId="86e4be75-453d-42df-af0c-b8dadf4bdb10" providerId="ADAL" clId="{13FDE00C-374F-48AD-A495-C5332B844F16}" dt="2022-02-08T15:28:33.652" v="2955" actId="20577"/>
        <pc:sldMkLst>
          <pc:docMk/>
          <pc:sldMk cId="0" sldId="268"/>
        </pc:sldMkLst>
        <pc:spChg chg="mod">
          <ac:chgData name="Zach Rice" userId="86e4be75-453d-42df-af0c-b8dadf4bdb10" providerId="ADAL" clId="{13FDE00C-374F-48AD-A495-C5332B844F16}" dt="2022-02-08T15:28:33.652" v="2955" actId="20577"/>
          <ac:spMkLst>
            <pc:docMk/>
            <pc:sldMk cId="0" sldId="268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8.258" v="755" actId="26606"/>
          <ac:spMkLst>
            <pc:docMk/>
            <pc:sldMk cId="0" sldId="268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8.258" v="755" actId="26606"/>
          <ac:spMkLst>
            <pc:docMk/>
            <pc:sldMk cId="0" sldId="268"/>
            <ac:spMk id="4" creationId="{00000000-0000-0000-0000-000000000000}"/>
          </ac:spMkLst>
        </pc:spChg>
        <pc:spChg chg="add">
          <ac:chgData name="Zach Rice" userId="86e4be75-453d-42df-af0c-b8dadf4bdb10" providerId="ADAL" clId="{13FDE00C-374F-48AD-A495-C5332B844F16}" dt="2022-01-17T15:20:08.258" v="755" actId="26606"/>
          <ac:spMkLst>
            <pc:docMk/>
            <pc:sldMk cId="0" sldId="268"/>
            <ac:spMk id="9" creationId="{FFD48BC7-DC40-47DE-87EE-9F4B6ECB9ABB}"/>
          </ac:spMkLst>
        </pc:spChg>
        <pc:spChg chg="add">
          <ac:chgData name="Zach Rice" userId="86e4be75-453d-42df-af0c-b8dadf4bdb10" providerId="ADAL" clId="{13FDE00C-374F-48AD-A495-C5332B844F16}" dt="2022-01-17T15:20:08.258" v="755" actId="26606"/>
          <ac:spMkLst>
            <pc:docMk/>
            <pc:sldMk cId="0" sldId="268"/>
            <ac:spMk id="11" creationId="{E502BBC7-2C76-46F3-BC24-5985BC13DB88}"/>
          </ac:spMkLst>
        </pc:spChg>
        <pc:spChg chg="add">
          <ac:chgData name="Zach Rice" userId="86e4be75-453d-42df-af0c-b8dadf4bdb10" providerId="ADAL" clId="{13FDE00C-374F-48AD-A495-C5332B844F16}" dt="2022-01-17T15:20:08.258" v="755" actId="26606"/>
          <ac:spMkLst>
            <pc:docMk/>
            <pc:sldMk cId="0" sldId="268"/>
            <ac:spMk id="13" creationId="{C7F28D52-2A5F-4D23-81AE-7CB8B591C7AF}"/>
          </ac:spMkLst>
        </pc:spChg>
        <pc:spChg chg="add">
          <ac:chgData name="Zach Rice" userId="86e4be75-453d-42df-af0c-b8dadf4bdb10" providerId="ADAL" clId="{13FDE00C-374F-48AD-A495-C5332B844F16}" dt="2022-01-17T15:20:08.258" v="755" actId="26606"/>
          <ac:spMkLst>
            <pc:docMk/>
            <pc:sldMk cId="0" sldId="268"/>
            <ac:spMk id="15" creationId="{3629484E-3792-4B3D-89AD-7C8A1ED0E0D4}"/>
          </ac:spMkLst>
        </pc:spChg>
      </pc:sldChg>
      <pc:sldChg chg="modSp mod">
        <pc:chgData name="Zach Rice" userId="86e4be75-453d-42df-af0c-b8dadf4bdb10" providerId="ADAL" clId="{13FDE00C-374F-48AD-A495-C5332B844F16}" dt="2022-02-08T15:28:58.835" v="2958" actId="20577"/>
        <pc:sldMkLst>
          <pc:docMk/>
          <pc:sldMk cId="0" sldId="269"/>
        </pc:sldMkLst>
        <pc:spChg chg="mod">
          <ac:chgData name="Zach Rice" userId="86e4be75-453d-42df-af0c-b8dadf4bdb10" providerId="ADAL" clId="{13FDE00C-374F-48AD-A495-C5332B844F16}" dt="2022-01-17T16:07:16.210" v="1917" actId="20577"/>
          <ac:spMkLst>
            <pc:docMk/>
            <pc:sldMk cId="0" sldId="269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2-08T15:28:58.835" v="2958" actId="20577"/>
          <ac:spMkLst>
            <pc:docMk/>
            <pc:sldMk cId="0" sldId="269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9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69"/>
            <ac:spMk id="5" creationId="{00000000-0000-0000-0000-000000000000}"/>
          </ac:spMkLst>
        </pc:spChg>
      </pc:sldChg>
      <pc:sldChg chg="modSp mod">
        <pc:chgData name="Zach Rice" userId="86e4be75-453d-42df-af0c-b8dadf4bdb10" providerId="ADAL" clId="{13FDE00C-374F-48AD-A495-C5332B844F16}" dt="2022-02-08T15:29:48.079" v="2966" actId="20577"/>
        <pc:sldMkLst>
          <pc:docMk/>
          <pc:sldMk cId="0" sldId="270"/>
        </pc:sldMkLst>
        <pc:spChg chg="mod">
          <ac:chgData name="Zach Rice" userId="86e4be75-453d-42df-af0c-b8dadf4bdb10" providerId="ADAL" clId="{13FDE00C-374F-48AD-A495-C5332B844F16}" dt="2022-02-08T15:29:48.079" v="2966" actId="20577"/>
          <ac:spMkLst>
            <pc:docMk/>
            <pc:sldMk cId="0" sldId="270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0"/>
            <ac:spMk id="5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0"/>
            <ac:spMk id="6" creationId="{00000000-0000-0000-0000-000000000000}"/>
          </ac:spMkLst>
        </pc:spChg>
        <pc:picChg chg="mod">
          <ac:chgData name="Zach Rice" userId="86e4be75-453d-42df-af0c-b8dadf4bdb10" providerId="ADAL" clId="{13FDE00C-374F-48AD-A495-C5332B844F16}" dt="2022-01-17T16:12:39.853" v="1931" actId="1076"/>
          <ac:picMkLst>
            <pc:docMk/>
            <pc:sldMk cId="0" sldId="270"/>
            <ac:picMk id="4" creationId="{00000000-0000-0000-0000-000000000000}"/>
          </ac:picMkLst>
        </pc:picChg>
      </pc:sldChg>
      <pc:sldChg chg="modSp mod">
        <pc:chgData name="Zach Rice" userId="86e4be75-453d-42df-af0c-b8dadf4bdb10" providerId="ADAL" clId="{13FDE00C-374F-48AD-A495-C5332B844F16}" dt="2022-01-17T16:15:21.623" v="2063" actId="2711"/>
        <pc:sldMkLst>
          <pc:docMk/>
          <pc:sldMk cId="0" sldId="271"/>
        </pc:sldMkLst>
        <pc:spChg chg="mod">
          <ac:chgData name="Zach Rice" userId="86e4be75-453d-42df-af0c-b8dadf4bdb10" providerId="ADAL" clId="{13FDE00C-374F-48AD-A495-C5332B844F16}" dt="2022-01-17T16:15:21.623" v="2063" actId="2711"/>
          <ac:spMkLst>
            <pc:docMk/>
            <pc:sldMk cId="0" sldId="271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6:14:55.927" v="2060" actId="20577"/>
          <ac:spMkLst>
            <pc:docMk/>
            <pc:sldMk cId="0" sldId="271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1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1"/>
            <ac:spMk id="5" creationId="{00000000-0000-0000-0000-000000000000}"/>
          </ac:spMkLst>
        </pc:spChg>
      </pc:sldChg>
      <pc:sldChg chg="modSp">
        <pc:chgData name="Zach Rice" userId="86e4be75-453d-42df-af0c-b8dadf4bdb10" providerId="ADAL" clId="{13FDE00C-374F-48AD-A495-C5332B844F16}" dt="2022-01-17T15:20:04.152" v="754"/>
        <pc:sldMkLst>
          <pc:docMk/>
          <pc:sldMk cId="0" sldId="272"/>
        </pc:sldMkLst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2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2"/>
            <ac:spMk id="5" creationId="{00000000-0000-0000-0000-000000000000}"/>
          </ac:spMkLst>
        </pc:spChg>
      </pc:sldChg>
      <pc:sldChg chg="delSp modSp mod">
        <pc:chgData name="Zach Rice" userId="86e4be75-453d-42df-af0c-b8dadf4bdb10" providerId="ADAL" clId="{13FDE00C-374F-48AD-A495-C5332B844F16}" dt="2022-01-17T16:16:11.142" v="2064" actId="478"/>
        <pc:sldMkLst>
          <pc:docMk/>
          <pc:sldMk cId="0" sldId="273"/>
        </pc:sldMkLst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3"/>
            <ac:spMk id="8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3"/>
            <ac:spMk id="9" creationId="{00000000-0000-0000-0000-000000000000}"/>
          </ac:spMkLst>
        </pc:spChg>
        <pc:grpChg chg="del">
          <ac:chgData name="Zach Rice" userId="86e4be75-453d-42df-af0c-b8dadf4bdb10" providerId="ADAL" clId="{13FDE00C-374F-48AD-A495-C5332B844F16}" dt="2022-01-17T16:16:11.142" v="2064" actId="478"/>
          <ac:grpSpMkLst>
            <pc:docMk/>
            <pc:sldMk cId="0" sldId="273"/>
            <ac:grpSpMk id="2" creationId="{00000000-0000-0000-0000-000000000000}"/>
          </ac:grpSpMkLst>
        </pc:grpChg>
      </pc:sldChg>
      <pc:sldChg chg="delSp modSp mod">
        <pc:chgData name="Zach Rice" userId="86e4be75-453d-42df-af0c-b8dadf4bdb10" providerId="ADAL" clId="{13FDE00C-374F-48AD-A495-C5332B844F16}" dt="2022-01-17T16:16:18.850" v="2065" actId="478"/>
        <pc:sldMkLst>
          <pc:docMk/>
          <pc:sldMk cId="0" sldId="274"/>
        </pc:sldMkLst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4"/>
            <ac:spMk id="8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4"/>
            <ac:spMk id="9" creationId="{00000000-0000-0000-0000-000000000000}"/>
          </ac:spMkLst>
        </pc:spChg>
        <pc:grpChg chg="del">
          <ac:chgData name="Zach Rice" userId="86e4be75-453d-42df-af0c-b8dadf4bdb10" providerId="ADAL" clId="{13FDE00C-374F-48AD-A495-C5332B844F16}" dt="2022-01-17T16:16:18.850" v="2065" actId="478"/>
          <ac:grpSpMkLst>
            <pc:docMk/>
            <pc:sldMk cId="0" sldId="274"/>
            <ac:grpSpMk id="2" creationId="{00000000-0000-0000-0000-000000000000}"/>
          </ac:grpSpMkLst>
        </pc:grpChg>
      </pc:sldChg>
      <pc:sldChg chg="modSp mod">
        <pc:chgData name="Zach Rice" userId="86e4be75-453d-42df-af0c-b8dadf4bdb10" providerId="ADAL" clId="{13FDE00C-374F-48AD-A495-C5332B844F16}" dt="2022-01-17T16:17:03.170" v="2067" actId="20577"/>
        <pc:sldMkLst>
          <pc:docMk/>
          <pc:sldMk cId="0" sldId="275"/>
        </pc:sldMkLst>
        <pc:spChg chg="mod">
          <ac:chgData name="Zach Rice" userId="86e4be75-453d-42df-af0c-b8dadf4bdb10" providerId="ADAL" clId="{13FDE00C-374F-48AD-A495-C5332B844F16}" dt="2022-01-17T16:17:03.170" v="2067" actId="20577"/>
          <ac:spMkLst>
            <pc:docMk/>
            <pc:sldMk cId="0" sldId="275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5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5"/>
            <ac:spMk id="5" creationId="{00000000-0000-0000-0000-000000000000}"/>
          </ac:spMkLst>
        </pc:spChg>
      </pc:sldChg>
      <pc:sldChg chg="addSp modSp mod setBg addAnim modAnim">
        <pc:chgData name="Zach Rice" userId="86e4be75-453d-42df-af0c-b8dadf4bdb10" providerId="ADAL" clId="{13FDE00C-374F-48AD-A495-C5332B844F16}" dt="2022-02-08T16:52:52.189" v="2970"/>
        <pc:sldMkLst>
          <pc:docMk/>
          <pc:sldMk cId="0" sldId="276"/>
        </pc:sldMkLst>
        <pc:spChg chg="mo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2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4" creationId="{00000000-0000-0000-0000-000000000000}"/>
          </ac:spMkLst>
        </pc:spChg>
        <pc:spChg chg="ad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9" creationId="{FFD48BC7-DC40-47DE-87EE-9F4B6ECB9ABB}"/>
          </ac:spMkLst>
        </pc:spChg>
        <pc:spChg chg="ad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11" creationId="{E502BBC7-2C76-46F3-BC24-5985BC13DB88}"/>
          </ac:spMkLst>
        </pc:spChg>
        <pc:spChg chg="ad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13" creationId="{C7F28D52-2A5F-4D23-81AE-7CB8B591C7AF}"/>
          </ac:spMkLst>
        </pc:spChg>
        <pc:spChg chg="add">
          <ac:chgData name="Zach Rice" userId="86e4be75-453d-42df-af0c-b8dadf4bdb10" providerId="ADAL" clId="{13FDE00C-374F-48AD-A495-C5332B844F16}" dt="2022-01-17T15:20:36.098" v="758" actId="26606"/>
          <ac:spMkLst>
            <pc:docMk/>
            <pc:sldMk cId="0" sldId="276"/>
            <ac:spMk id="15" creationId="{3629484E-3792-4B3D-89AD-7C8A1ED0E0D4}"/>
          </ac:spMkLst>
        </pc:spChg>
      </pc:sldChg>
      <pc:sldChg chg="modSp mod">
        <pc:chgData name="Zach Rice" userId="86e4be75-453d-42df-af0c-b8dadf4bdb10" providerId="ADAL" clId="{13FDE00C-374F-48AD-A495-C5332B844F16}" dt="2022-02-08T15:32:03.444" v="2967"/>
        <pc:sldMkLst>
          <pc:docMk/>
          <pc:sldMk cId="0" sldId="277"/>
        </pc:sldMkLst>
        <pc:spChg chg="mod">
          <ac:chgData name="Zach Rice" userId="86e4be75-453d-42df-af0c-b8dadf4bdb10" providerId="ADAL" clId="{13FDE00C-374F-48AD-A495-C5332B844F16}" dt="2022-02-08T15:32:03.444" v="2967"/>
          <ac:spMkLst>
            <pc:docMk/>
            <pc:sldMk cId="0" sldId="277"/>
            <ac:spMk id="3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7"/>
            <ac:spMk id="4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7"/>
            <ac:spMk id="5" creationId="{00000000-0000-0000-0000-000000000000}"/>
          </ac:spMkLst>
        </pc:spChg>
      </pc:sldChg>
      <pc:sldChg chg="modSp del">
        <pc:chgData name="Zach Rice" userId="86e4be75-453d-42df-af0c-b8dadf4bdb10" providerId="ADAL" clId="{13FDE00C-374F-48AD-A495-C5332B844F16}" dt="2022-01-17T16:24:29.909" v="2214" actId="47"/>
        <pc:sldMkLst>
          <pc:docMk/>
          <pc:sldMk cId="0" sldId="278"/>
        </pc:sldMkLst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8"/>
            <ac:spMk id="38" creationId="{00000000-0000-0000-0000-000000000000}"/>
          </ac:spMkLst>
        </pc:spChg>
        <pc:spChg chg="mod">
          <ac:chgData name="Zach Rice" userId="86e4be75-453d-42df-af0c-b8dadf4bdb10" providerId="ADAL" clId="{13FDE00C-374F-48AD-A495-C5332B844F16}" dt="2022-01-17T15:20:04.152" v="754"/>
          <ac:spMkLst>
            <pc:docMk/>
            <pc:sldMk cId="0" sldId="278"/>
            <ac:spMk id="39" creationId="{00000000-0000-0000-0000-000000000000}"/>
          </ac:spMkLst>
        </pc:spChg>
      </pc:sldChg>
      <pc:sldChg chg="delSp add del setBg delDesignElem">
        <pc:chgData name="Zach Rice" userId="86e4be75-453d-42df-af0c-b8dadf4bdb10" providerId="ADAL" clId="{13FDE00C-374F-48AD-A495-C5332B844F16}" dt="2022-01-17T15:45:53.010" v="1285" actId="47"/>
        <pc:sldMkLst>
          <pc:docMk/>
          <pc:sldMk cId="161410919" sldId="279"/>
        </pc:sldMkLst>
        <pc:spChg chg="del">
          <ac:chgData name="Zach Rice" userId="86e4be75-453d-42df-af0c-b8dadf4bdb10" providerId="ADAL" clId="{13FDE00C-374F-48AD-A495-C5332B844F16}" dt="2022-01-17T15:45:29.571" v="1282"/>
          <ac:spMkLst>
            <pc:docMk/>
            <pc:sldMk cId="161410919" sldId="279"/>
            <ac:spMk id="9" creationId="{FFD48BC7-DC40-47DE-87EE-9F4B6ECB9ABB}"/>
          </ac:spMkLst>
        </pc:spChg>
        <pc:spChg chg="del">
          <ac:chgData name="Zach Rice" userId="86e4be75-453d-42df-af0c-b8dadf4bdb10" providerId="ADAL" clId="{13FDE00C-374F-48AD-A495-C5332B844F16}" dt="2022-01-17T15:45:29.571" v="1282"/>
          <ac:spMkLst>
            <pc:docMk/>
            <pc:sldMk cId="161410919" sldId="279"/>
            <ac:spMk id="11" creationId="{E502BBC7-2C76-46F3-BC24-5985BC13DB88}"/>
          </ac:spMkLst>
        </pc:spChg>
        <pc:spChg chg="del">
          <ac:chgData name="Zach Rice" userId="86e4be75-453d-42df-af0c-b8dadf4bdb10" providerId="ADAL" clId="{13FDE00C-374F-48AD-A495-C5332B844F16}" dt="2022-01-17T15:45:29.571" v="1282"/>
          <ac:spMkLst>
            <pc:docMk/>
            <pc:sldMk cId="161410919" sldId="279"/>
            <ac:spMk id="13" creationId="{C7F28D52-2A5F-4D23-81AE-7CB8B591C7AF}"/>
          </ac:spMkLst>
        </pc:spChg>
        <pc:spChg chg="del">
          <ac:chgData name="Zach Rice" userId="86e4be75-453d-42df-af0c-b8dadf4bdb10" providerId="ADAL" clId="{13FDE00C-374F-48AD-A495-C5332B844F16}" dt="2022-01-17T15:45:29.571" v="1282"/>
          <ac:spMkLst>
            <pc:docMk/>
            <pc:sldMk cId="161410919" sldId="279"/>
            <ac:spMk id="15" creationId="{3629484E-3792-4B3D-89AD-7C8A1ED0E0D4}"/>
          </ac:spMkLst>
        </pc:spChg>
      </pc:sldChg>
      <pc:sldChg chg="addSp delSp modSp add mod modMedia setBg delAnim modAnim delDesignElem">
        <pc:chgData name="Zach Rice" userId="86e4be75-453d-42df-af0c-b8dadf4bdb10" providerId="ADAL" clId="{13FDE00C-374F-48AD-A495-C5332B844F16}" dt="2022-02-08T16:52:32.799" v="2968"/>
        <pc:sldMkLst>
          <pc:docMk/>
          <pc:sldMk cId="3339023128" sldId="279"/>
        </pc:sldMkLst>
        <pc:spChg chg="mod">
          <ac:chgData name="Zach Rice" userId="86e4be75-453d-42df-af0c-b8dadf4bdb10" providerId="ADAL" clId="{13FDE00C-374F-48AD-A495-C5332B844F16}" dt="2022-01-17T15:48:10.727" v="1378" actId="255"/>
          <ac:spMkLst>
            <pc:docMk/>
            <pc:sldMk cId="3339023128" sldId="279"/>
            <ac:spMk id="2" creationId="{00000000-0000-0000-0000-000000000000}"/>
          </ac:spMkLst>
        </pc:spChg>
        <pc:spChg chg="del mod">
          <ac:chgData name="Zach Rice" userId="86e4be75-453d-42df-af0c-b8dadf4bdb10" providerId="ADAL" clId="{13FDE00C-374F-48AD-A495-C5332B844F16}" dt="2022-01-17T16:24:55.961" v="2215" actId="478"/>
          <ac:spMkLst>
            <pc:docMk/>
            <pc:sldMk cId="3339023128" sldId="279"/>
            <ac:spMk id="3" creationId="{00000000-0000-0000-0000-000000000000}"/>
          </ac:spMkLst>
        </pc:spChg>
        <pc:spChg chg="del mod">
          <ac:chgData name="Zach Rice" userId="86e4be75-453d-42df-af0c-b8dadf4bdb10" providerId="ADAL" clId="{13FDE00C-374F-48AD-A495-C5332B844F16}" dt="2022-01-17T16:25:01.408" v="2217" actId="478"/>
          <ac:spMkLst>
            <pc:docMk/>
            <pc:sldMk cId="3339023128" sldId="279"/>
            <ac:spMk id="4" creationId="{00000000-0000-0000-0000-000000000000}"/>
          </ac:spMkLst>
        </pc:spChg>
        <pc:spChg chg="add del">
          <ac:chgData name="Zach Rice" userId="86e4be75-453d-42df-af0c-b8dadf4bdb10" providerId="ADAL" clId="{13FDE00C-374F-48AD-A495-C5332B844F16}" dt="2022-01-17T15:46:53.509" v="1294" actId="26606"/>
          <ac:spMkLst>
            <pc:docMk/>
            <pc:sldMk cId="3339023128" sldId="279"/>
            <ac:spMk id="6" creationId="{4522B21E-B2B9-4C72-9A71-C87EFD137480}"/>
          </ac:spMkLst>
        </pc:spChg>
        <pc:spChg chg="add del">
          <ac:chgData name="Zach Rice" userId="86e4be75-453d-42df-af0c-b8dadf4bdb10" providerId="ADAL" clId="{13FDE00C-374F-48AD-A495-C5332B844F16}" dt="2022-01-17T15:46:53.509" v="1294" actId="26606"/>
          <ac:spMkLst>
            <pc:docMk/>
            <pc:sldMk cId="3339023128" sldId="279"/>
            <ac:spMk id="7" creationId="{5EB7D2A2-F448-44D4-938C-DC84CBCB3B1E}"/>
          </ac:spMkLst>
        </pc:spChg>
        <pc:spChg chg="add del">
          <ac:chgData name="Zach Rice" userId="86e4be75-453d-42df-af0c-b8dadf4bdb10" providerId="ADAL" clId="{13FDE00C-374F-48AD-A495-C5332B844F16}" dt="2022-01-17T15:46:53.509" v="1294" actId="26606"/>
          <ac:spMkLst>
            <pc:docMk/>
            <pc:sldMk cId="3339023128" sldId="279"/>
            <ac:spMk id="8" creationId="{871AEA07-1E14-44B4-8E55-64EF049CD66F}"/>
          </ac:spMkLst>
        </pc:spChg>
        <pc:spChg chg="del">
          <ac:chgData name="Zach Rice" userId="86e4be75-453d-42df-af0c-b8dadf4bdb10" providerId="ADAL" clId="{13FDE00C-374F-48AD-A495-C5332B844F16}" dt="2022-01-17T15:46:18.014" v="1288"/>
          <ac:spMkLst>
            <pc:docMk/>
            <pc:sldMk cId="3339023128" sldId="279"/>
            <ac:spMk id="9" creationId="{FFD48BC7-DC40-47DE-87EE-9F4B6ECB9ABB}"/>
          </ac:spMkLst>
        </pc:spChg>
        <pc:spChg chg="del">
          <ac:chgData name="Zach Rice" userId="86e4be75-453d-42df-af0c-b8dadf4bdb10" providerId="ADAL" clId="{13FDE00C-374F-48AD-A495-C5332B844F16}" dt="2022-01-17T15:46:18.014" v="1288"/>
          <ac:spMkLst>
            <pc:docMk/>
            <pc:sldMk cId="3339023128" sldId="279"/>
            <ac:spMk id="11" creationId="{E502BBC7-2C76-46F3-BC24-5985BC13DB88}"/>
          </ac:spMkLst>
        </pc:spChg>
        <pc:spChg chg="del">
          <ac:chgData name="Zach Rice" userId="86e4be75-453d-42df-af0c-b8dadf4bdb10" providerId="ADAL" clId="{13FDE00C-374F-48AD-A495-C5332B844F16}" dt="2022-01-17T15:46:18.014" v="1288"/>
          <ac:spMkLst>
            <pc:docMk/>
            <pc:sldMk cId="3339023128" sldId="279"/>
            <ac:spMk id="13" creationId="{C7F28D52-2A5F-4D23-81AE-7CB8B591C7AF}"/>
          </ac:spMkLst>
        </pc:spChg>
        <pc:spChg chg="del">
          <ac:chgData name="Zach Rice" userId="86e4be75-453d-42df-af0c-b8dadf4bdb10" providerId="ADAL" clId="{13FDE00C-374F-48AD-A495-C5332B844F16}" dt="2022-01-17T15:46:18.014" v="1288"/>
          <ac:spMkLst>
            <pc:docMk/>
            <pc:sldMk cId="3339023128" sldId="279"/>
            <ac:spMk id="15" creationId="{3629484E-3792-4B3D-89AD-7C8A1ED0E0D4}"/>
          </ac:spMkLst>
        </pc:spChg>
        <pc:spChg chg="add del">
          <ac:chgData name="Zach Rice" userId="86e4be75-453d-42df-af0c-b8dadf4bdb10" providerId="ADAL" clId="{13FDE00C-374F-48AD-A495-C5332B844F16}" dt="2022-01-17T15:46:53.501" v="1293" actId="26606"/>
          <ac:spMkLst>
            <pc:docMk/>
            <pc:sldMk cId="3339023128" sldId="279"/>
            <ac:spMk id="16" creationId="{716F42E0-28DF-4093-AFC5-CA01F54C8897}"/>
          </ac:spMkLst>
        </pc:spChg>
        <pc:spChg chg="add del">
          <ac:chgData name="Zach Rice" userId="86e4be75-453d-42df-af0c-b8dadf4bdb10" providerId="ADAL" clId="{13FDE00C-374F-48AD-A495-C5332B844F16}" dt="2022-01-17T15:47:28.120" v="1334" actId="26606"/>
          <ac:spMkLst>
            <pc:docMk/>
            <pc:sldMk cId="3339023128" sldId="279"/>
            <ac:spMk id="17" creationId="{D5288BCE-665C-472A-8C43-664BCFA31E43}"/>
          </ac:spMkLst>
        </pc:spChg>
        <pc:spChg chg="add del">
          <ac:chgData name="Zach Rice" userId="86e4be75-453d-42df-af0c-b8dadf4bdb10" providerId="ADAL" clId="{13FDE00C-374F-48AD-A495-C5332B844F16}" dt="2022-01-17T15:46:53.501" v="1293" actId="26606"/>
          <ac:spMkLst>
            <pc:docMk/>
            <pc:sldMk cId="3339023128" sldId="279"/>
            <ac:spMk id="18" creationId="{4063B759-00FC-46D1-9898-8E8625268FAF}"/>
          </ac:spMkLst>
        </pc:spChg>
        <pc:spChg chg="add del">
          <ac:chgData name="Zach Rice" userId="86e4be75-453d-42df-af0c-b8dadf4bdb10" providerId="ADAL" clId="{13FDE00C-374F-48AD-A495-C5332B844F16}" dt="2022-01-17T15:47:28.120" v="1334" actId="26606"/>
          <ac:spMkLst>
            <pc:docMk/>
            <pc:sldMk cId="3339023128" sldId="279"/>
            <ac:spMk id="19" creationId="{46C57131-53A7-4C1A-BEA8-25F06A06AD29}"/>
          </ac:spMkLst>
        </pc:spChg>
        <pc:spChg chg="add del">
          <ac:chgData name="Zach Rice" userId="86e4be75-453d-42df-af0c-b8dadf4bdb10" providerId="ADAL" clId="{13FDE00C-374F-48AD-A495-C5332B844F16}" dt="2022-01-17T15:46:53.501" v="1293" actId="26606"/>
          <ac:spMkLst>
            <pc:docMk/>
            <pc:sldMk cId="3339023128" sldId="279"/>
            <ac:spMk id="20" creationId="{D5B012D8-7F27-4758-9AC6-C889B154BD73}"/>
          </ac:spMkLst>
        </pc:spChg>
        <pc:spChg chg="add del">
          <ac:chgData name="Zach Rice" userId="86e4be75-453d-42df-af0c-b8dadf4bdb10" providerId="ADAL" clId="{13FDE00C-374F-48AD-A495-C5332B844F16}" dt="2022-01-17T15:47:28.120" v="1334" actId="26606"/>
          <ac:spMkLst>
            <pc:docMk/>
            <pc:sldMk cId="3339023128" sldId="279"/>
            <ac:spMk id="22" creationId="{1ACA2EA0-FFD3-42EC-9406-B595015ED96E}"/>
          </ac:spMkLst>
        </pc:spChg>
        <pc:spChg chg="add del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27" creationId="{4522B21E-B2B9-4C72-9A71-C87EFD137480}"/>
          </ac:spMkLst>
        </pc:spChg>
        <pc:spChg chg="add del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29" creationId="{5EB7D2A2-F448-44D4-938C-DC84CBCB3B1E}"/>
          </ac:spMkLst>
        </pc:spChg>
        <pc:spChg chg="add del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31" creationId="{871AEA07-1E14-44B4-8E55-64EF049CD66F}"/>
          </ac:spMkLst>
        </pc:spChg>
        <pc:spChg chg="add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38" creationId="{FFD48BC7-DC40-47DE-87EE-9F4B6ECB9ABB}"/>
          </ac:spMkLst>
        </pc:spChg>
        <pc:spChg chg="add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40" creationId="{E502BBC7-2C76-46F3-BC24-5985BC13DB88}"/>
          </ac:spMkLst>
        </pc:spChg>
        <pc:spChg chg="add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42" creationId="{C7F28D52-2A5F-4D23-81AE-7CB8B591C7AF}"/>
          </ac:spMkLst>
        </pc:spChg>
        <pc:spChg chg="add">
          <ac:chgData name="Zach Rice" userId="86e4be75-453d-42df-af0c-b8dadf4bdb10" providerId="ADAL" clId="{13FDE00C-374F-48AD-A495-C5332B844F16}" dt="2022-01-17T15:47:52.050" v="1377" actId="26606"/>
          <ac:spMkLst>
            <pc:docMk/>
            <pc:sldMk cId="3339023128" sldId="279"/>
            <ac:spMk id="44" creationId="{3629484E-3792-4B3D-89AD-7C8A1ED0E0D4}"/>
          </ac:spMkLst>
        </pc:spChg>
        <pc:picChg chg="add del mod">
          <ac:chgData name="Zach Rice" userId="86e4be75-453d-42df-af0c-b8dadf4bdb10" providerId="ADAL" clId="{13FDE00C-374F-48AD-A495-C5332B844F16}" dt="2022-01-17T15:46:53.501" v="1293" actId="26606"/>
          <ac:picMkLst>
            <pc:docMk/>
            <pc:sldMk cId="3339023128" sldId="279"/>
            <ac:picMk id="12" creationId="{C6530706-9BAD-41C8-AA74-BAB5250B31FC}"/>
          </ac:picMkLst>
        </pc:picChg>
        <pc:cxnChg chg="add del">
          <ac:chgData name="Zach Rice" userId="86e4be75-453d-42df-af0c-b8dadf4bdb10" providerId="ADAL" clId="{13FDE00C-374F-48AD-A495-C5332B844F16}" dt="2022-01-17T15:46:53.509" v="1294" actId="26606"/>
          <ac:cxnSpMkLst>
            <pc:docMk/>
            <pc:sldMk cId="3339023128" sldId="279"/>
            <ac:cxnSpMk id="10" creationId="{F7C8EA93-3210-4C62-99E9-153C275E3A87}"/>
          </ac:cxnSpMkLst>
        </pc:cxnChg>
        <pc:cxnChg chg="add del">
          <ac:chgData name="Zach Rice" userId="86e4be75-453d-42df-af0c-b8dadf4bdb10" providerId="ADAL" clId="{13FDE00C-374F-48AD-A495-C5332B844F16}" dt="2022-01-17T15:47:52.050" v="1377" actId="26606"/>
          <ac:cxnSpMkLst>
            <pc:docMk/>
            <pc:sldMk cId="3339023128" sldId="279"/>
            <ac:cxnSpMk id="33" creationId="{F7C8EA93-3210-4C62-99E9-153C275E3A87}"/>
          </ac:cxnSpMkLst>
        </pc:cxnChg>
      </pc:sldChg>
      <pc:sldChg chg="delSp add del setBg delDesignElem">
        <pc:chgData name="Zach Rice" userId="86e4be75-453d-42df-af0c-b8dadf4bdb10" providerId="ADAL" clId="{13FDE00C-374F-48AD-A495-C5332B844F16}" dt="2022-01-17T15:45:53.799" v="1286" actId="47"/>
        <pc:sldMkLst>
          <pc:docMk/>
          <pc:sldMk cId="695535086" sldId="280"/>
        </pc:sldMkLst>
        <pc:spChg chg="del">
          <ac:chgData name="Zach Rice" userId="86e4be75-453d-42df-af0c-b8dadf4bdb10" providerId="ADAL" clId="{13FDE00C-374F-48AD-A495-C5332B844F16}" dt="2022-01-17T15:45:49.557" v="1284"/>
          <ac:spMkLst>
            <pc:docMk/>
            <pc:sldMk cId="695535086" sldId="280"/>
            <ac:spMk id="9" creationId="{FFD48BC7-DC40-47DE-87EE-9F4B6ECB9ABB}"/>
          </ac:spMkLst>
        </pc:spChg>
        <pc:spChg chg="del">
          <ac:chgData name="Zach Rice" userId="86e4be75-453d-42df-af0c-b8dadf4bdb10" providerId="ADAL" clId="{13FDE00C-374F-48AD-A495-C5332B844F16}" dt="2022-01-17T15:45:49.557" v="1284"/>
          <ac:spMkLst>
            <pc:docMk/>
            <pc:sldMk cId="695535086" sldId="280"/>
            <ac:spMk id="11" creationId="{E502BBC7-2C76-46F3-BC24-5985BC13DB88}"/>
          </ac:spMkLst>
        </pc:spChg>
        <pc:spChg chg="del">
          <ac:chgData name="Zach Rice" userId="86e4be75-453d-42df-af0c-b8dadf4bdb10" providerId="ADAL" clId="{13FDE00C-374F-48AD-A495-C5332B844F16}" dt="2022-01-17T15:45:49.557" v="1284"/>
          <ac:spMkLst>
            <pc:docMk/>
            <pc:sldMk cId="695535086" sldId="280"/>
            <ac:spMk id="13" creationId="{C7F28D52-2A5F-4D23-81AE-7CB8B591C7AF}"/>
          </ac:spMkLst>
        </pc:spChg>
        <pc:spChg chg="del">
          <ac:chgData name="Zach Rice" userId="86e4be75-453d-42df-af0c-b8dadf4bdb10" providerId="ADAL" clId="{13FDE00C-374F-48AD-A495-C5332B844F16}" dt="2022-01-17T15:45:49.557" v="1284"/>
          <ac:spMkLst>
            <pc:docMk/>
            <pc:sldMk cId="695535086" sldId="280"/>
            <ac:spMk id="15" creationId="{3629484E-3792-4B3D-89AD-7C8A1ED0E0D4}"/>
          </ac:spMkLst>
        </pc:spChg>
      </pc:sldChg>
      <pc:sldChg chg="addSp delSp modSp new mod setBg setClrOvrMap">
        <pc:chgData name="Zach Rice" userId="86e4be75-453d-42df-af0c-b8dadf4bdb10" providerId="ADAL" clId="{13FDE00C-374F-48AD-A495-C5332B844F16}" dt="2022-01-17T16:24:06.762" v="2213" actId="26606"/>
        <pc:sldMkLst>
          <pc:docMk/>
          <pc:sldMk cId="3047927779" sldId="280"/>
        </pc:sldMkLst>
        <pc:spChg chg="del">
          <ac:chgData name="Zach Rice" userId="86e4be75-453d-42df-af0c-b8dadf4bdb10" providerId="ADAL" clId="{13FDE00C-374F-48AD-A495-C5332B844F16}" dt="2022-01-17T16:18:35.036" v="2082" actId="478"/>
          <ac:spMkLst>
            <pc:docMk/>
            <pc:sldMk cId="3047927779" sldId="280"/>
            <ac:spMk id="2" creationId="{B072EEBB-CBBC-47E9-B404-971EB52D22B7}"/>
          </ac:spMkLst>
        </pc:spChg>
        <pc:spChg chg="del">
          <ac:chgData name="Zach Rice" userId="86e4be75-453d-42df-af0c-b8dadf4bdb10" providerId="ADAL" clId="{13FDE00C-374F-48AD-A495-C5332B844F16}" dt="2022-01-17T16:18:38.271" v="2083" actId="478"/>
          <ac:spMkLst>
            <pc:docMk/>
            <pc:sldMk cId="3047927779" sldId="280"/>
            <ac:spMk id="3" creationId="{A4A6200C-170B-4EEC-9A81-F9B4562E7A0B}"/>
          </ac:spMkLst>
        </pc:spChg>
        <pc:spChg chg="mod ord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4" creationId="{306C631D-128A-402A-9543-1C53DBA9EDFB}"/>
          </ac:spMkLst>
        </pc:spChg>
        <pc:spChg chg="mod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5" creationId="{18DC3512-5ACF-4A83-A44E-038FA01B980D}"/>
          </ac:spMkLst>
        </pc:spChg>
        <pc:spChg chg="add del">
          <ac:chgData name="Zach Rice" userId="86e4be75-453d-42df-af0c-b8dadf4bdb10" providerId="ADAL" clId="{13FDE00C-374F-48AD-A495-C5332B844F16}" dt="2022-01-17T16:19:48.917" v="2104" actId="26606"/>
          <ac:spMkLst>
            <pc:docMk/>
            <pc:sldMk cId="3047927779" sldId="280"/>
            <ac:spMk id="16" creationId="{B670DBD5-770C-4383-9F54-5B86E86BD5BB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18" creationId="{83C98ABE-055B-441F-B07E-44F97F083C39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19" creationId="{F3060C83-F051-4F0E-ABAD-AA0DFC48B218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20" creationId="{29FDB030-9B49-4CED-8CCD-4D99382388AC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22" creationId="{3783CA14-24A1-485C-8B30-D6A5D87987AD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24" creationId="{9A97C86A-04D6-40F7-AE84-31AB43E6A846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26" creationId="{FF9F2414-84E8-453E-B1F3-389FDE8192D9}"/>
          </ac:spMkLst>
        </pc:spChg>
        <pc:spChg chg="add del">
          <ac:chgData name="Zach Rice" userId="86e4be75-453d-42df-af0c-b8dadf4bdb10" providerId="ADAL" clId="{13FDE00C-374F-48AD-A495-C5332B844F16}" dt="2022-01-17T16:19:53.103" v="2106" actId="26606"/>
          <ac:spMkLst>
            <pc:docMk/>
            <pc:sldMk cId="3047927779" sldId="280"/>
            <ac:spMk id="28" creationId="{3ECA69A1-7536-43AC-85EF-C7106179F5ED}"/>
          </ac:spMkLst>
        </pc:spChg>
        <pc:spChg chg="add del">
          <ac:chgData name="Zach Rice" userId="86e4be75-453d-42df-af0c-b8dadf4bdb10" providerId="ADAL" clId="{13FDE00C-374F-48AD-A495-C5332B844F16}" dt="2022-01-17T16:20:00.292" v="2108" actId="26606"/>
          <ac:spMkLst>
            <pc:docMk/>
            <pc:sldMk cId="3047927779" sldId="280"/>
            <ac:spMk id="30" creationId="{42A4FC2C-047E-45A5-965D-8E1E3BF09BC6}"/>
          </ac:spMkLst>
        </pc:spChg>
        <pc:spChg chg="add del">
          <ac:chgData name="Zach Rice" userId="86e4be75-453d-42df-af0c-b8dadf4bdb10" providerId="ADAL" clId="{13FDE00C-374F-48AD-A495-C5332B844F16}" dt="2022-01-17T16:20:02.829" v="2110" actId="26606"/>
          <ac:spMkLst>
            <pc:docMk/>
            <pc:sldMk cId="3047927779" sldId="280"/>
            <ac:spMk id="32" creationId="{01D0AF59-99C3-4251-AB9A-C966C6AD4400}"/>
          </ac:spMkLst>
        </pc:spChg>
        <pc:spChg chg="add del">
          <ac:chgData name="Zach Rice" userId="86e4be75-453d-42df-af0c-b8dadf4bdb10" providerId="ADAL" clId="{13FDE00C-374F-48AD-A495-C5332B844F16}" dt="2022-01-17T16:20:02.829" v="2110" actId="26606"/>
          <ac:spMkLst>
            <pc:docMk/>
            <pc:sldMk cId="3047927779" sldId="280"/>
            <ac:spMk id="33" creationId="{1855405F-37A2-4869-9154-F8BE3BECE6C3}"/>
          </ac:spMkLst>
        </pc:spChg>
        <pc:spChg chg="add del">
          <ac:chgData name="Zach Rice" userId="86e4be75-453d-42df-af0c-b8dadf4bdb10" providerId="ADAL" clId="{13FDE00C-374F-48AD-A495-C5332B844F16}" dt="2022-01-17T16:20:05.923" v="2112" actId="26606"/>
          <ac:spMkLst>
            <pc:docMk/>
            <pc:sldMk cId="3047927779" sldId="280"/>
            <ac:spMk id="35" creationId="{AB8C311F-7253-4AED-9701-7FC0708C41C7}"/>
          </ac:spMkLst>
        </pc:spChg>
        <pc:spChg chg="add del">
          <ac:chgData name="Zach Rice" userId="86e4be75-453d-42df-af0c-b8dadf4bdb10" providerId="ADAL" clId="{13FDE00C-374F-48AD-A495-C5332B844F16}" dt="2022-01-17T16:20:05.923" v="2112" actId="26606"/>
          <ac:spMkLst>
            <pc:docMk/>
            <pc:sldMk cId="3047927779" sldId="280"/>
            <ac:spMk id="36" creationId="{E2384209-CB15-4CDF-9D31-C44FD9A3F20D}"/>
          </ac:spMkLst>
        </pc:spChg>
        <pc:spChg chg="add del">
          <ac:chgData name="Zach Rice" userId="86e4be75-453d-42df-af0c-b8dadf4bdb10" providerId="ADAL" clId="{13FDE00C-374F-48AD-A495-C5332B844F16}" dt="2022-01-17T16:20:05.923" v="2112" actId="26606"/>
          <ac:spMkLst>
            <pc:docMk/>
            <pc:sldMk cId="3047927779" sldId="280"/>
            <ac:spMk id="37" creationId="{2633B3B5-CC90-43F0-8714-D31D1F3F0209}"/>
          </ac:spMkLst>
        </pc:spChg>
        <pc:spChg chg="add del">
          <ac:chgData name="Zach Rice" userId="86e4be75-453d-42df-af0c-b8dadf4bdb10" providerId="ADAL" clId="{13FDE00C-374F-48AD-A495-C5332B844F16}" dt="2022-01-17T16:20:05.923" v="2112" actId="26606"/>
          <ac:spMkLst>
            <pc:docMk/>
            <pc:sldMk cId="3047927779" sldId="280"/>
            <ac:spMk id="38" creationId="{A8D57A06-A426-446D-B02C-A2DC6B62E45E}"/>
          </ac:spMkLst>
        </pc:spChg>
        <pc:spChg chg="add del">
          <ac:chgData name="Zach Rice" userId="86e4be75-453d-42df-af0c-b8dadf4bdb10" providerId="ADAL" clId="{13FDE00C-374F-48AD-A495-C5332B844F16}" dt="2022-01-17T16:20:11.043" v="2114" actId="26606"/>
          <ac:spMkLst>
            <pc:docMk/>
            <pc:sldMk cId="3047927779" sldId="280"/>
            <ac:spMk id="40" creationId="{B775CD93-9DF2-48CB-9F57-1BCA9A46C7FA}"/>
          </ac:spMkLst>
        </pc:spChg>
        <pc:spChg chg="add del">
          <ac:chgData name="Zach Rice" userId="86e4be75-453d-42df-af0c-b8dadf4bdb10" providerId="ADAL" clId="{13FDE00C-374F-48AD-A495-C5332B844F16}" dt="2022-01-17T16:20:11.043" v="2114" actId="26606"/>
          <ac:spMkLst>
            <pc:docMk/>
            <pc:sldMk cId="3047927779" sldId="280"/>
            <ac:spMk id="41" creationId="{6166C6D1-23AC-49C4-BA07-238E4E9F8CEB}"/>
          </ac:spMkLst>
        </pc:spChg>
        <pc:spChg chg="add del">
          <ac:chgData name="Zach Rice" userId="86e4be75-453d-42df-af0c-b8dadf4bdb10" providerId="ADAL" clId="{13FDE00C-374F-48AD-A495-C5332B844F16}" dt="2022-01-17T16:20:17.619" v="2116" actId="26606"/>
          <ac:spMkLst>
            <pc:docMk/>
            <pc:sldMk cId="3047927779" sldId="280"/>
            <ac:spMk id="43" creationId="{32BC26D8-82FB-445E-AA49-62A77D7C1EE0}"/>
          </ac:spMkLst>
        </pc:spChg>
        <pc:spChg chg="add del">
          <ac:chgData name="Zach Rice" userId="86e4be75-453d-42df-af0c-b8dadf4bdb10" providerId="ADAL" clId="{13FDE00C-374F-48AD-A495-C5332B844F16}" dt="2022-01-17T16:20:17.619" v="2116" actId="26606"/>
          <ac:spMkLst>
            <pc:docMk/>
            <pc:sldMk cId="3047927779" sldId="280"/>
            <ac:spMk id="44" creationId="{CB44330D-EA18-4254-AA95-EB49948539B8}"/>
          </ac:spMkLst>
        </pc:spChg>
        <pc:spChg chg="add del">
          <ac:chgData name="Zach Rice" userId="86e4be75-453d-42df-af0c-b8dadf4bdb10" providerId="ADAL" clId="{13FDE00C-374F-48AD-A495-C5332B844F16}" dt="2022-01-17T16:20:56.845" v="2134" actId="26606"/>
          <ac:spMkLst>
            <pc:docMk/>
            <pc:sldMk cId="3047927779" sldId="280"/>
            <ac:spMk id="46" creationId="{B670DBD5-770C-4383-9F54-5B86E86BD5BB}"/>
          </ac:spMkLst>
        </pc:spChg>
        <pc:spChg chg="add del">
          <ac:chgData name="Zach Rice" userId="86e4be75-453d-42df-af0c-b8dadf4bdb10" providerId="ADAL" clId="{13FDE00C-374F-48AD-A495-C5332B844F16}" dt="2022-01-17T16:20:53.060" v="2129" actId="26606"/>
          <ac:spMkLst>
            <pc:docMk/>
            <pc:sldMk cId="3047927779" sldId="280"/>
            <ac:spMk id="48" creationId="{C5278130-DFE0-457B-8698-88DF69019DDE}"/>
          </ac:spMkLst>
        </pc:spChg>
        <pc:spChg chg="add del">
          <ac:chgData name="Zach Rice" userId="86e4be75-453d-42df-af0c-b8dadf4bdb10" providerId="ADAL" clId="{13FDE00C-374F-48AD-A495-C5332B844F16}" dt="2022-01-17T16:20:53.060" v="2129" actId="26606"/>
          <ac:spMkLst>
            <pc:docMk/>
            <pc:sldMk cId="3047927779" sldId="280"/>
            <ac:spMk id="49" creationId="{2F99531B-1681-4D6E-BECB-18325B33A618}"/>
          </ac:spMkLst>
        </pc:spChg>
        <pc:spChg chg="add del">
          <ac:chgData name="Zach Rice" userId="86e4be75-453d-42df-af0c-b8dadf4bdb10" providerId="ADAL" clId="{13FDE00C-374F-48AD-A495-C5332B844F16}" dt="2022-01-17T16:20:53.060" v="2129" actId="26606"/>
          <ac:spMkLst>
            <pc:docMk/>
            <pc:sldMk cId="3047927779" sldId="280"/>
            <ac:spMk id="50" creationId="{78679AEA-B1FA-470F-9FCA-771A904D56E9}"/>
          </ac:spMkLst>
        </pc:spChg>
        <pc:spChg chg="add del">
          <ac:chgData name="Zach Rice" userId="86e4be75-453d-42df-af0c-b8dadf4bdb10" providerId="ADAL" clId="{13FDE00C-374F-48AD-A495-C5332B844F16}" dt="2022-01-17T16:20:41.699" v="2121" actId="26606"/>
          <ac:spMkLst>
            <pc:docMk/>
            <pc:sldMk cId="3047927779" sldId="280"/>
            <ac:spMk id="51" creationId="{C83A5C14-ED91-4CD1-809E-D29FF97C9AF5}"/>
          </ac:spMkLst>
        </pc:spChg>
        <pc:spChg chg="add del">
          <ac:chgData name="Zach Rice" userId="86e4be75-453d-42df-af0c-b8dadf4bdb10" providerId="ADAL" clId="{13FDE00C-374F-48AD-A495-C5332B844F16}" dt="2022-01-17T16:20:41.699" v="2121" actId="26606"/>
          <ac:spMkLst>
            <pc:docMk/>
            <pc:sldMk cId="3047927779" sldId="280"/>
            <ac:spMk id="53" creationId="{56065185-5C34-4F86-AA96-AA4D065B0EF4}"/>
          </ac:spMkLst>
        </pc:spChg>
        <pc:spChg chg="add del">
          <ac:chgData name="Zach Rice" userId="86e4be75-453d-42df-af0c-b8dadf4bdb10" providerId="ADAL" clId="{13FDE00C-374F-48AD-A495-C5332B844F16}" dt="2022-01-17T16:20:46.697" v="2123" actId="26606"/>
          <ac:spMkLst>
            <pc:docMk/>
            <pc:sldMk cId="3047927779" sldId="280"/>
            <ac:spMk id="55" creationId="{82A5F716-98EF-42EF-A471-87C6DFDCC799}"/>
          </ac:spMkLst>
        </pc:spChg>
        <pc:spChg chg="add del">
          <ac:chgData name="Zach Rice" userId="86e4be75-453d-42df-af0c-b8dadf4bdb10" providerId="ADAL" clId="{13FDE00C-374F-48AD-A495-C5332B844F16}" dt="2022-01-17T16:20:46.697" v="2123" actId="26606"/>
          <ac:spMkLst>
            <pc:docMk/>
            <pc:sldMk cId="3047927779" sldId="280"/>
            <ac:spMk id="56" creationId="{B87687D8-4EF1-4EF2-BF7E-74BB4A3D1806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57" creationId="{3783CA14-24A1-485C-8B30-D6A5D87987AD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58" creationId="{F3060C83-F051-4F0E-ABAD-AA0DFC48B218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59" creationId="{9A97C86A-04D6-40F7-AE84-31AB43E6A846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60" creationId="{83C98ABE-055B-441F-B07E-44F97F083C39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61" creationId="{FF9F2414-84E8-453E-B1F3-389FDE8192D9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62" creationId="{29FDB030-9B49-4CED-8CCD-4D99382388AC}"/>
          </ac:spMkLst>
        </pc:spChg>
        <pc:spChg chg="add del">
          <ac:chgData name="Zach Rice" userId="86e4be75-453d-42df-af0c-b8dadf4bdb10" providerId="ADAL" clId="{13FDE00C-374F-48AD-A495-C5332B844F16}" dt="2022-01-17T16:20:48.493" v="2125" actId="26606"/>
          <ac:spMkLst>
            <pc:docMk/>
            <pc:sldMk cId="3047927779" sldId="280"/>
            <ac:spMk id="63" creationId="{3ECA69A1-7536-43AC-85EF-C7106179F5ED}"/>
          </ac:spMkLst>
        </pc:spChg>
        <pc:spChg chg="add del">
          <ac:chgData name="Zach Rice" userId="86e4be75-453d-42df-af0c-b8dadf4bdb10" providerId="ADAL" clId="{13FDE00C-374F-48AD-A495-C5332B844F16}" dt="2022-01-17T16:20:54.870" v="2131" actId="26606"/>
          <ac:spMkLst>
            <pc:docMk/>
            <pc:sldMk cId="3047927779" sldId="280"/>
            <ac:spMk id="64" creationId="{A2509F26-B5DC-4BA7-B476-4CB044237A2E}"/>
          </ac:spMkLst>
        </pc:spChg>
        <pc:spChg chg="add del">
          <ac:chgData name="Zach Rice" userId="86e4be75-453d-42df-af0c-b8dadf4bdb10" providerId="ADAL" clId="{13FDE00C-374F-48AD-A495-C5332B844F16}" dt="2022-01-17T16:20:54.870" v="2131" actId="26606"/>
          <ac:spMkLst>
            <pc:docMk/>
            <pc:sldMk cId="3047927779" sldId="280"/>
            <ac:spMk id="65" creationId="{DB103EB1-B135-4526-B883-33228FC27FF1}"/>
          </ac:spMkLst>
        </pc:spChg>
        <pc:spChg chg="add del">
          <ac:chgData name="Zach Rice" userId="86e4be75-453d-42df-af0c-b8dadf4bdb10" providerId="ADAL" clId="{13FDE00C-374F-48AD-A495-C5332B844F16}" dt="2022-01-17T16:20:56.843" v="2133" actId="26606"/>
          <ac:spMkLst>
            <pc:docMk/>
            <pc:sldMk cId="3047927779" sldId="280"/>
            <ac:spMk id="67" creationId="{42A4FC2C-047E-45A5-965D-8E1E3BF09BC6}"/>
          </ac:spMkLst>
        </pc:spChg>
        <pc:spChg chg="add del">
          <ac:chgData name="Zach Rice" userId="86e4be75-453d-42df-af0c-b8dadf4bdb10" providerId="ADAL" clId="{13FDE00C-374F-48AD-A495-C5332B844F16}" dt="2022-01-17T16:21:19.109" v="2135" actId="26606"/>
          <ac:spMkLst>
            <pc:docMk/>
            <pc:sldMk cId="3047927779" sldId="280"/>
            <ac:spMk id="69" creationId="{B670DBD5-770C-4383-9F54-5B86E86BD5BB}"/>
          </ac:spMkLst>
        </pc:spChg>
        <pc:spChg chg="add del">
          <ac:chgData name="Zach Rice" userId="86e4be75-453d-42df-af0c-b8dadf4bdb10" providerId="ADAL" clId="{13FDE00C-374F-48AD-A495-C5332B844F16}" dt="2022-01-17T16:22:51.878" v="2180" actId="26606"/>
          <ac:spMkLst>
            <pc:docMk/>
            <pc:sldMk cId="3047927779" sldId="280"/>
            <ac:spMk id="72" creationId="{B670DBD5-770C-4383-9F54-5B86E86BD5BB}"/>
          </ac:spMkLst>
        </pc:spChg>
        <pc:spChg chg="add del">
          <ac:chgData name="Zach Rice" userId="86e4be75-453d-42df-af0c-b8dadf4bdb10" providerId="ADAL" clId="{13FDE00C-374F-48AD-A495-C5332B844F16}" dt="2022-01-17T16:22:35.761" v="2178" actId="26606"/>
          <ac:spMkLst>
            <pc:docMk/>
            <pc:sldMk cId="3047927779" sldId="280"/>
            <ac:spMk id="74" creationId="{C83A5C14-ED91-4CD1-809E-D29FF97C9AF5}"/>
          </ac:spMkLst>
        </pc:spChg>
        <pc:spChg chg="add del">
          <ac:chgData name="Zach Rice" userId="86e4be75-453d-42df-af0c-b8dadf4bdb10" providerId="ADAL" clId="{13FDE00C-374F-48AD-A495-C5332B844F16}" dt="2022-01-17T16:22:35.761" v="2178" actId="26606"/>
          <ac:spMkLst>
            <pc:docMk/>
            <pc:sldMk cId="3047927779" sldId="280"/>
            <ac:spMk id="76" creationId="{56065185-5C34-4F86-AA96-AA4D065B0EF4}"/>
          </ac:spMkLst>
        </pc:spChg>
        <pc:spChg chg="add del">
          <ac:chgData name="Zach Rice" userId="86e4be75-453d-42df-af0c-b8dadf4bdb10" providerId="ADAL" clId="{13FDE00C-374F-48AD-A495-C5332B844F16}" dt="2022-01-17T16:21:47.879" v="2145" actId="26606"/>
          <ac:spMkLst>
            <pc:docMk/>
            <pc:sldMk cId="3047927779" sldId="280"/>
            <ac:spMk id="78" creationId="{59F81F08-B3D2-4FCD-AA95-9A7D77BA2542}"/>
          </ac:spMkLst>
        </pc:spChg>
        <pc:spChg chg="add del">
          <ac:chgData name="Zach Rice" userId="86e4be75-453d-42df-af0c-b8dadf4bdb10" providerId="ADAL" clId="{13FDE00C-374F-48AD-A495-C5332B844F16}" dt="2022-01-17T16:21:47.879" v="2145" actId="26606"/>
          <ac:spMkLst>
            <pc:docMk/>
            <pc:sldMk cId="3047927779" sldId="280"/>
            <ac:spMk id="79" creationId="{66537C28-7D02-447F-9F0C-36DE2D1BF6C2}"/>
          </ac:spMkLst>
        </pc:spChg>
        <pc:spChg chg="add del">
          <ac:chgData name="Zach Rice" userId="86e4be75-453d-42df-af0c-b8dadf4bdb10" providerId="ADAL" clId="{13FDE00C-374F-48AD-A495-C5332B844F16}" dt="2022-01-17T16:21:47.879" v="2145" actId="26606"/>
          <ac:spMkLst>
            <pc:docMk/>
            <pc:sldMk cId="3047927779" sldId="280"/>
            <ac:spMk id="80" creationId="{4EA3CC4C-B1A0-4F1A-9CF7-5A51A4EDEE14}"/>
          </ac:spMkLst>
        </pc:spChg>
        <pc:spChg chg="add del">
          <ac:chgData name="Zach Rice" userId="86e4be75-453d-42df-af0c-b8dadf4bdb10" providerId="ADAL" clId="{13FDE00C-374F-48AD-A495-C5332B844F16}" dt="2022-01-17T16:21:37.689" v="2139" actId="26606"/>
          <ac:spMkLst>
            <pc:docMk/>
            <pc:sldMk cId="3047927779" sldId="280"/>
            <ac:spMk id="81" creationId="{C83A5C14-ED91-4CD1-809E-D29FF97C9AF5}"/>
          </ac:spMkLst>
        </pc:spChg>
        <pc:spChg chg="add del">
          <ac:chgData name="Zach Rice" userId="86e4be75-453d-42df-af0c-b8dadf4bdb10" providerId="ADAL" clId="{13FDE00C-374F-48AD-A495-C5332B844F16}" dt="2022-01-17T16:21:49.835" v="2147" actId="26606"/>
          <ac:spMkLst>
            <pc:docMk/>
            <pc:sldMk cId="3047927779" sldId="280"/>
            <ac:spMk id="82" creationId="{673E9FC8-2143-48A2-9DEE-AABBC7E301A8}"/>
          </ac:spMkLst>
        </pc:spChg>
        <pc:spChg chg="add del">
          <ac:chgData name="Zach Rice" userId="86e4be75-453d-42df-af0c-b8dadf4bdb10" providerId="ADAL" clId="{13FDE00C-374F-48AD-A495-C5332B844F16}" dt="2022-01-17T16:21:37.689" v="2139" actId="26606"/>
          <ac:spMkLst>
            <pc:docMk/>
            <pc:sldMk cId="3047927779" sldId="280"/>
            <ac:spMk id="83" creationId="{56065185-5C34-4F86-AA96-AA4D065B0EF4}"/>
          </ac:spMkLst>
        </pc:spChg>
        <pc:spChg chg="add del">
          <ac:chgData name="Zach Rice" userId="86e4be75-453d-42df-af0c-b8dadf4bdb10" providerId="ADAL" clId="{13FDE00C-374F-48AD-A495-C5332B844F16}" dt="2022-01-17T16:21:55.831" v="2149" actId="26606"/>
          <ac:spMkLst>
            <pc:docMk/>
            <pc:sldMk cId="3047927779" sldId="280"/>
            <ac:spMk id="84" creationId="{693B08FD-5ECC-4728-AA84-CD6AC875BF8E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85" creationId="{29FDB030-9B49-4CED-8CCD-4D99382388AC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86" creationId="{F3060C83-F051-4F0E-ABAD-AA0DFC48B218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87" creationId="{3783CA14-24A1-485C-8B30-D6A5D87987AD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88" creationId="{83C98ABE-055B-441F-B07E-44F97F083C39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89" creationId="{9A97C86A-04D6-40F7-AE84-31AB43E6A846}"/>
          </ac:spMkLst>
        </pc:spChg>
        <pc:spChg chg="add del">
          <ac:chgData name="Zach Rice" userId="86e4be75-453d-42df-af0c-b8dadf4bdb10" providerId="ADAL" clId="{13FDE00C-374F-48AD-A495-C5332B844F16}" dt="2022-01-17T16:21:55.831" v="2149" actId="26606"/>
          <ac:spMkLst>
            <pc:docMk/>
            <pc:sldMk cId="3047927779" sldId="280"/>
            <ac:spMk id="90" creationId="{2549107E-EC98-4933-8F8F-A1713C393B7E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91" creationId="{FF9F2414-84E8-453E-B1F3-389FDE8192D9}"/>
          </ac:spMkLst>
        </pc:spChg>
        <pc:spChg chg="add del">
          <ac:chgData name="Zach Rice" userId="86e4be75-453d-42df-af0c-b8dadf4bdb10" providerId="ADAL" clId="{13FDE00C-374F-48AD-A495-C5332B844F16}" dt="2022-01-17T16:21:57.575" v="2151" actId="26606"/>
          <ac:spMkLst>
            <pc:docMk/>
            <pc:sldMk cId="3047927779" sldId="280"/>
            <ac:spMk id="92" creationId="{B670DBD5-770C-4383-9F54-5B86E86BD5BB}"/>
          </ac:spMkLst>
        </pc:spChg>
        <pc:spChg chg="add del">
          <ac:chgData name="Zach Rice" userId="86e4be75-453d-42df-af0c-b8dadf4bdb10" providerId="ADAL" clId="{13FDE00C-374F-48AD-A495-C5332B844F16}" dt="2022-01-17T16:21:43.769" v="2141" actId="26606"/>
          <ac:spMkLst>
            <pc:docMk/>
            <pc:sldMk cId="3047927779" sldId="280"/>
            <ac:spMk id="93" creationId="{3ECA69A1-7536-43AC-85EF-C7106179F5ED}"/>
          </ac:spMkLst>
        </pc:spChg>
        <pc:spChg chg="add del">
          <ac:chgData name="Zach Rice" userId="86e4be75-453d-42df-af0c-b8dadf4bdb10" providerId="ADAL" clId="{13FDE00C-374F-48AD-A495-C5332B844F16}" dt="2022-01-17T16:22:00.925" v="2153" actId="26606"/>
          <ac:spMkLst>
            <pc:docMk/>
            <pc:sldMk cId="3047927779" sldId="280"/>
            <ac:spMk id="94" creationId="{AB8C311F-7253-4AED-9701-7FC0708C41C7}"/>
          </ac:spMkLst>
        </pc:spChg>
        <pc:spChg chg="add del">
          <ac:chgData name="Zach Rice" userId="86e4be75-453d-42df-af0c-b8dadf4bdb10" providerId="ADAL" clId="{13FDE00C-374F-48AD-A495-C5332B844F16}" dt="2022-01-17T16:22:00.925" v="2153" actId="26606"/>
          <ac:spMkLst>
            <pc:docMk/>
            <pc:sldMk cId="3047927779" sldId="280"/>
            <ac:spMk id="95" creationId="{E2384209-CB15-4CDF-9D31-C44FD9A3F20D}"/>
          </ac:spMkLst>
        </pc:spChg>
        <pc:spChg chg="add del">
          <ac:chgData name="Zach Rice" userId="86e4be75-453d-42df-af0c-b8dadf4bdb10" providerId="ADAL" clId="{13FDE00C-374F-48AD-A495-C5332B844F16}" dt="2022-01-17T16:22:00.925" v="2153" actId="26606"/>
          <ac:spMkLst>
            <pc:docMk/>
            <pc:sldMk cId="3047927779" sldId="280"/>
            <ac:spMk id="96" creationId="{2633B3B5-CC90-43F0-8714-D31D1F3F0209}"/>
          </ac:spMkLst>
        </pc:spChg>
        <pc:spChg chg="add del">
          <ac:chgData name="Zach Rice" userId="86e4be75-453d-42df-af0c-b8dadf4bdb10" providerId="ADAL" clId="{13FDE00C-374F-48AD-A495-C5332B844F16}" dt="2022-01-17T16:22:00.925" v="2153" actId="26606"/>
          <ac:spMkLst>
            <pc:docMk/>
            <pc:sldMk cId="3047927779" sldId="280"/>
            <ac:spMk id="97" creationId="{A8D57A06-A426-446D-B02C-A2DC6B62E45E}"/>
          </ac:spMkLst>
        </pc:spChg>
        <pc:spChg chg="add del">
          <ac:chgData name="Zach Rice" userId="86e4be75-453d-42df-af0c-b8dadf4bdb10" providerId="ADAL" clId="{13FDE00C-374F-48AD-A495-C5332B844F16}" dt="2022-01-17T16:22:18.459" v="2165" actId="26606"/>
          <ac:spMkLst>
            <pc:docMk/>
            <pc:sldMk cId="3047927779" sldId="280"/>
            <ac:spMk id="98" creationId="{A2509F26-B5DC-4BA7-B476-4CB044237A2E}"/>
          </ac:spMkLst>
        </pc:spChg>
        <pc:spChg chg="add del">
          <ac:chgData name="Zach Rice" userId="86e4be75-453d-42df-af0c-b8dadf4bdb10" providerId="ADAL" clId="{13FDE00C-374F-48AD-A495-C5332B844F16}" dt="2022-01-17T16:22:03.465" v="2155" actId="26606"/>
          <ac:spMkLst>
            <pc:docMk/>
            <pc:sldMk cId="3047927779" sldId="280"/>
            <ac:spMk id="99" creationId="{5D9FC6AC-4A12-4825-8ABE-0732B8EF4D16}"/>
          </ac:spMkLst>
        </pc:spChg>
        <pc:spChg chg="add del">
          <ac:chgData name="Zach Rice" userId="86e4be75-453d-42df-af0c-b8dadf4bdb10" providerId="ADAL" clId="{13FDE00C-374F-48AD-A495-C5332B844F16}" dt="2022-01-17T16:22:18.459" v="2165" actId="26606"/>
          <ac:spMkLst>
            <pc:docMk/>
            <pc:sldMk cId="3047927779" sldId="280"/>
            <ac:spMk id="100" creationId="{DB103EB1-B135-4526-B883-33228FC27FF1}"/>
          </ac:spMkLst>
        </pc:spChg>
        <pc:spChg chg="add del">
          <ac:chgData name="Zach Rice" userId="86e4be75-453d-42df-af0c-b8dadf4bdb10" providerId="ADAL" clId="{13FDE00C-374F-48AD-A495-C5332B844F16}" dt="2022-01-17T16:22:05.057" v="2157" actId="26606"/>
          <ac:spMkLst>
            <pc:docMk/>
            <pc:sldMk cId="3047927779" sldId="280"/>
            <ac:spMk id="101" creationId="{AB8C311F-7253-4AED-9701-7FC0708C41C7}"/>
          </ac:spMkLst>
        </pc:spChg>
        <pc:spChg chg="add del">
          <ac:chgData name="Zach Rice" userId="86e4be75-453d-42df-af0c-b8dadf4bdb10" providerId="ADAL" clId="{13FDE00C-374F-48AD-A495-C5332B844F16}" dt="2022-01-17T16:22:05.057" v="2157" actId="26606"/>
          <ac:spMkLst>
            <pc:docMk/>
            <pc:sldMk cId="3047927779" sldId="280"/>
            <ac:spMk id="102" creationId="{E2384209-CB15-4CDF-9D31-C44FD9A3F20D}"/>
          </ac:spMkLst>
        </pc:spChg>
        <pc:spChg chg="add del">
          <ac:chgData name="Zach Rice" userId="86e4be75-453d-42df-af0c-b8dadf4bdb10" providerId="ADAL" clId="{13FDE00C-374F-48AD-A495-C5332B844F16}" dt="2022-01-17T16:22:05.057" v="2157" actId="26606"/>
          <ac:spMkLst>
            <pc:docMk/>
            <pc:sldMk cId="3047927779" sldId="280"/>
            <ac:spMk id="103" creationId="{2633B3B5-CC90-43F0-8714-D31D1F3F0209}"/>
          </ac:spMkLst>
        </pc:spChg>
        <pc:spChg chg="add del">
          <ac:chgData name="Zach Rice" userId="86e4be75-453d-42df-af0c-b8dadf4bdb10" providerId="ADAL" clId="{13FDE00C-374F-48AD-A495-C5332B844F16}" dt="2022-01-17T16:22:05.057" v="2157" actId="26606"/>
          <ac:spMkLst>
            <pc:docMk/>
            <pc:sldMk cId="3047927779" sldId="280"/>
            <ac:spMk id="104" creationId="{A8D57A06-A426-446D-B02C-A2DC6B62E45E}"/>
          </ac:spMkLst>
        </pc:spChg>
        <pc:spChg chg="add del">
          <ac:chgData name="Zach Rice" userId="86e4be75-453d-42df-af0c-b8dadf4bdb10" providerId="ADAL" clId="{13FDE00C-374F-48AD-A495-C5332B844F16}" dt="2022-01-17T16:22:19.743" v="2167" actId="26606"/>
          <ac:spMkLst>
            <pc:docMk/>
            <pc:sldMk cId="3047927779" sldId="280"/>
            <ac:spMk id="105" creationId="{6680F1D3-7650-4307-A001-0163AD371D29}"/>
          </ac:spMkLst>
        </pc:spChg>
        <pc:spChg chg="add del">
          <ac:chgData name="Zach Rice" userId="86e4be75-453d-42df-af0c-b8dadf4bdb10" providerId="ADAL" clId="{13FDE00C-374F-48AD-A495-C5332B844F16}" dt="2022-01-17T16:22:07.560" v="2159" actId="26606"/>
          <ac:spMkLst>
            <pc:docMk/>
            <pc:sldMk cId="3047927779" sldId="280"/>
            <ac:spMk id="106" creationId="{32BC26D8-82FB-445E-AA49-62A77D7C1EE0}"/>
          </ac:spMkLst>
        </pc:spChg>
        <pc:spChg chg="add del">
          <ac:chgData name="Zach Rice" userId="86e4be75-453d-42df-af0c-b8dadf4bdb10" providerId="ADAL" clId="{13FDE00C-374F-48AD-A495-C5332B844F16}" dt="2022-01-17T16:22:07.560" v="2159" actId="26606"/>
          <ac:spMkLst>
            <pc:docMk/>
            <pc:sldMk cId="3047927779" sldId="280"/>
            <ac:spMk id="107" creationId="{CB44330D-EA18-4254-AA95-EB49948539B8}"/>
          </ac:spMkLst>
        </pc:spChg>
        <pc:spChg chg="add del">
          <ac:chgData name="Zach Rice" userId="86e4be75-453d-42df-af0c-b8dadf4bdb10" providerId="ADAL" clId="{13FDE00C-374F-48AD-A495-C5332B844F16}" dt="2022-01-17T16:22:20.972" v="2169" actId="26606"/>
          <ac:spMkLst>
            <pc:docMk/>
            <pc:sldMk cId="3047927779" sldId="280"/>
            <ac:spMk id="108" creationId="{5943EECF-03A4-4CEB-899E-47C803839649}"/>
          </ac:spMkLst>
        </pc:spChg>
        <pc:spChg chg="add del">
          <ac:chgData name="Zach Rice" userId="86e4be75-453d-42df-af0c-b8dadf4bdb10" providerId="ADAL" clId="{13FDE00C-374F-48AD-A495-C5332B844F16}" dt="2022-01-17T16:22:14.433" v="2161" actId="26606"/>
          <ac:spMkLst>
            <pc:docMk/>
            <pc:sldMk cId="3047927779" sldId="280"/>
            <ac:spMk id="109" creationId="{1B0549EF-E3A5-48D7-9134-A4E08C0EF1E8}"/>
          </ac:spMkLst>
        </pc:spChg>
        <pc:spChg chg="add del">
          <ac:chgData name="Zach Rice" userId="86e4be75-453d-42df-af0c-b8dadf4bdb10" providerId="ADAL" clId="{13FDE00C-374F-48AD-A495-C5332B844F16}" dt="2022-01-17T16:22:14.433" v="2161" actId="26606"/>
          <ac:spMkLst>
            <pc:docMk/>
            <pc:sldMk cId="3047927779" sldId="280"/>
            <ac:spMk id="110" creationId="{216DD803-634F-4EF2-A1E7-B1911DEE9D0B}"/>
          </ac:spMkLst>
        </pc:spChg>
        <pc:spChg chg="add del">
          <ac:chgData name="Zach Rice" userId="86e4be75-453d-42df-af0c-b8dadf4bdb10" providerId="ADAL" clId="{13FDE00C-374F-48AD-A495-C5332B844F16}" dt="2022-01-17T16:22:14.433" v="2161" actId="26606"/>
          <ac:spMkLst>
            <pc:docMk/>
            <pc:sldMk cId="3047927779" sldId="280"/>
            <ac:spMk id="111" creationId="{A77B63F8-D1F3-4D40-B2D4-779BAE82BE6D}"/>
          </ac:spMkLst>
        </pc:spChg>
        <pc:spChg chg="add del">
          <ac:chgData name="Zach Rice" userId="86e4be75-453d-42df-af0c-b8dadf4bdb10" providerId="ADAL" clId="{13FDE00C-374F-48AD-A495-C5332B844F16}" dt="2022-01-17T16:22:20.972" v="2169" actId="26606"/>
          <ac:spMkLst>
            <pc:docMk/>
            <pc:sldMk cId="3047927779" sldId="280"/>
            <ac:spMk id="112" creationId="{F2F606D8-696E-4B76-BB10-43672AA1475A}"/>
          </ac:spMkLst>
        </pc:spChg>
        <pc:spChg chg="add del">
          <ac:chgData name="Zach Rice" userId="86e4be75-453d-42df-af0c-b8dadf4bdb10" providerId="ADAL" clId="{13FDE00C-374F-48AD-A495-C5332B844F16}" dt="2022-01-17T16:22:20.972" v="2169" actId="26606"/>
          <ac:spMkLst>
            <pc:docMk/>
            <pc:sldMk cId="3047927779" sldId="280"/>
            <ac:spMk id="113" creationId="{3ABF1881-5AFD-48F9-979A-19EE2FE30A33}"/>
          </ac:spMkLst>
        </pc:spChg>
        <pc:spChg chg="add del">
          <ac:chgData name="Zach Rice" userId="86e4be75-453d-42df-af0c-b8dadf4bdb10" providerId="ADAL" clId="{13FDE00C-374F-48AD-A495-C5332B844F16}" dt="2022-01-17T16:22:22.495" v="2171" actId="26606"/>
          <ac:spMkLst>
            <pc:docMk/>
            <pc:sldMk cId="3047927779" sldId="280"/>
            <ac:spMk id="115" creationId="{B9FF99BD-075F-4761-A995-6FC574BD25EA}"/>
          </ac:spMkLst>
        </pc:spChg>
        <pc:spChg chg="add del">
          <ac:chgData name="Zach Rice" userId="86e4be75-453d-42df-af0c-b8dadf4bdb10" providerId="ADAL" clId="{13FDE00C-374F-48AD-A495-C5332B844F16}" dt="2022-01-17T16:22:22.495" v="2171" actId="26606"/>
          <ac:spMkLst>
            <pc:docMk/>
            <pc:sldMk cId="3047927779" sldId="280"/>
            <ac:spMk id="116" creationId="{A7B21A54-9BA3-4EA9-B460-5A829ADD9051}"/>
          </ac:spMkLst>
        </pc:spChg>
        <pc:spChg chg="add del">
          <ac:chgData name="Zach Rice" userId="86e4be75-453d-42df-af0c-b8dadf4bdb10" providerId="ADAL" clId="{13FDE00C-374F-48AD-A495-C5332B844F16}" dt="2022-01-17T16:22:22.495" v="2171" actId="26606"/>
          <ac:spMkLst>
            <pc:docMk/>
            <pc:sldMk cId="3047927779" sldId="280"/>
            <ac:spMk id="117" creationId="{6FA8F714-B9D8-488A-8CCA-E9948FF913A9}"/>
          </ac:spMkLst>
        </pc:spChg>
        <pc:spChg chg="add del">
          <ac:chgData name="Zach Rice" userId="86e4be75-453d-42df-af0c-b8dadf4bdb10" providerId="ADAL" clId="{13FDE00C-374F-48AD-A495-C5332B844F16}" dt="2022-01-17T16:22:29.175" v="2173" actId="26606"/>
          <ac:spMkLst>
            <pc:docMk/>
            <pc:sldMk cId="3047927779" sldId="280"/>
            <ac:spMk id="119" creationId="{1500B4A4-B1F1-41EA-886A-B8A210DBCA3B}"/>
          </ac:spMkLst>
        </pc:spChg>
        <pc:spChg chg="add del">
          <ac:chgData name="Zach Rice" userId="86e4be75-453d-42df-af0c-b8dadf4bdb10" providerId="ADAL" clId="{13FDE00C-374F-48AD-A495-C5332B844F16}" dt="2022-01-17T16:22:29.175" v="2173" actId="26606"/>
          <ac:spMkLst>
            <pc:docMk/>
            <pc:sldMk cId="3047927779" sldId="280"/>
            <ac:spMk id="120" creationId="{5E55A99C-0BDC-4DBE-8E40-9FA66F629FA1}"/>
          </ac:spMkLst>
        </pc:spChg>
        <pc:spChg chg="add del">
          <ac:chgData name="Zach Rice" userId="86e4be75-453d-42df-af0c-b8dadf4bdb10" providerId="ADAL" clId="{13FDE00C-374F-48AD-A495-C5332B844F16}" dt="2022-01-17T16:22:32.948" v="2175" actId="26606"/>
          <ac:spMkLst>
            <pc:docMk/>
            <pc:sldMk cId="3047927779" sldId="280"/>
            <ac:spMk id="122" creationId="{4E53A02A-0A33-40D9-A04E-36FA92BFD8A3}"/>
          </ac:spMkLst>
        </pc:spChg>
        <pc:spChg chg="add del">
          <ac:chgData name="Zach Rice" userId="86e4be75-453d-42df-af0c-b8dadf4bdb10" providerId="ADAL" clId="{13FDE00C-374F-48AD-A495-C5332B844F16}" dt="2022-01-17T16:22:32.948" v="2175" actId="26606"/>
          <ac:spMkLst>
            <pc:docMk/>
            <pc:sldMk cId="3047927779" sldId="280"/>
            <ac:spMk id="123" creationId="{216DD803-634F-4EF2-A1E7-B1911DEE9D0B}"/>
          </ac:spMkLst>
        </pc:spChg>
        <pc:spChg chg="add del">
          <ac:chgData name="Zach Rice" userId="86e4be75-453d-42df-af0c-b8dadf4bdb10" providerId="ADAL" clId="{13FDE00C-374F-48AD-A495-C5332B844F16}" dt="2022-01-17T16:22:32.948" v="2175" actId="26606"/>
          <ac:spMkLst>
            <pc:docMk/>
            <pc:sldMk cId="3047927779" sldId="280"/>
            <ac:spMk id="124" creationId="{A77B63F8-D1F3-4D40-B2D4-779BAE82BE6D}"/>
          </ac:spMkLst>
        </pc:spChg>
        <pc:spChg chg="add del">
          <ac:chgData name="Zach Rice" userId="86e4be75-453d-42df-af0c-b8dadf4bdb10" providerId="ADAL" clId="{13FDE00C-374F-48AD-A495-C5332B844F16}" dt="2022-01-17T16:22:35.755" v="2177" actId="26606"/>
          <ac:spMkLst>
            <pc:docMk/>
            <pc:sldMk cId="3047927779" sldId="280"/>
            <ac:spMk id="126" creationId="{1B0549EF-E3A5-48D7-9134-A4E08C0EF1E8}"/>
          </ac:spMkLst>
        </pc:spChg>
        <pc:spChg chg="add del">
          <ac:chgData name="Zach Rice" userId="86e4be75-453d-42df-af0c-b8dadf4bdb10" providerId="ADAL" clId="{13FDE00C-374F-48AD-A495-C5332B844F16}" dt="2022-01-17T16:22:35.755" v="2177" actId="26606"/>
          <ac:spMkLst>
            <pc:docMk/>
            <pc:sldMk cId="3047927779" sldId="280"/>
            <ac:spMk id="127" creationId="{216DD803-634F-4EF2-A1E7-B1911DEE9D0B}"/>
          </ac:spMkLst>
        </pc:spChg>
        <pc:spChg chg="add del">
          <ac:chgData name="Zach Rice" userId="86e4be75-453d-42df-af0c-b8dadf4bdb10" providerId="ADAL" clId="{13FDE00C-374F-48AD-A495-C5332B844F16}" dt="2022-01-17T16:22:35.755" v="2177" actId="26606"/>
          <ac:spMkLst>
            <pc:docMk/>
            <pc:sldMk cId="3047927779" sldId="280"/>
            <ac:spMk id="128" creationId="{A77B63F8-D1F3-4D40-B2D4-779BAE82BE6D}"/>
          </ac:spMkLst>
        </pc:spChg>
        <pc:spChg chg="add del">
          <ac:chgData name="Zach Rice" userId="86e4be75-453d-42df-af0c-b8dadf4bdb10" providerId="ADAL" clId="{13FDE00C-374F-48AD-A495-C5332B844F16}" dt="2022-01-17T16:22:51.883" v="2181" actId="26606"/>
          <ac:spMkLst>
            <pc:docMk/>
            <pc:sldMk cId="3047927779" sldId="280"/>
            <ac:spMk id="130" creationId="{32BC26D8-82FB-445E-AA49-62A77D7C1EE0}"/>
          </ac:spMkLst>
        </pc:spChg>
        <pc:spChg chg="add del">
          <ac:chgData name="Zach Rice" userId="86e4be75-453d-42df-af0c-b8dadf4bdb10" providerId="ADAL" clId="{13FDE00C-374F-48AD-A495-C5332B844F16}" dt="2022-01-17T16:22:51.883" v="2181" actId="26606"/>
          <ac:spMkLst>
            <pc:docMk/>
            <pc:sldMk cId="3047927779" sldId="280"/>
            <ac:spMk id="131" creationId="{CB44330D-EA18-4254-AA95-EB49948539B8}"/>
          </ac:spMkLst>
        </pc:spChg>
        <pc:spChg chg="add del">
          <ac:chgData name="Zach Rice" userId="86e4be75-453d-42df-af0c-b8dadf4bdb10" providerId="ADAL" clId="{13FDE00C-374F-48AD-A495-C5332B844F16}" dt="2022-01-17T16:23:03.988" v="2190" actId="26606"/>
          <ac:spMkLst>
            <pc:docMk/>
            <pc:sldMk cId="3047927779" sldId="280"/>
            <ac:spMk id="133" creationId="{1B0549EF-E3A5-48D7-9134-A4E08C0EF1E8}"/>
          </ac:spMkLst>
        </pc:spChg>
        <pc:spChg chg="add del">
          <ac:chgData name="Zach Rice" userId="86e4be75-453d-42df-af0c-b8dadf4bdb10" providerId="ADAL" clId="{13FDE00C-374F-48AD-A495-C5332B844F16}" dt="2022-01-17T16:23:03.988" v="2190" actId="26606"/>
          <ac:spMkLst>
            <pc:docMk/>
            <pc:sldMk cId="3047927779" sldId="280"/>
            <ac:spMk id="134" creationId="{216DD803-634F-4EF2-A1E7-B1911DEE9D0B}"/>
          </ac:spMkLst>
        </pc:spChg>
        <pc:spChg chg="add del">
          <ac:chgData name="Zach Rice" userId="86e4be75-453d-42df-af0c-b8dadf4bdb10" providerId="ADAL" clId="{13FDE00C-374F-48AD-A495-C5332B844F16}" dt="2022-01-17T16:23:03.988" v="2190" actId="26606"/>
          <ac:spMkLst>
            <pc:docMk/>
            <pc:sldMk cId="3047927779" sldId="280"/>
            <ac:spMk id="135" creationId="{A77B63F8-D1F3-4D40-B2D4-779BAE82BE6D}"/>
          </ac:spMkLst>
        </pc:spChg>
        <pc:spChg chg="add del">
          <ac:chgData name="Zach Rice" userId="86e4be75-453d-42df-af0c-b8dadf4bdb10" providerId="ADAL" clId="{13FDE00C-374F-48AD-A495-C5332B844F16}" dt="2022-01-17T16:23:01.622" v="2185" actId="26606"/>
          <ac:spMkLst>
            <pc:docMk/>
            <pc:sldMk cId="3047927779" sldId="280"/>
            <ac:spMk id="137" creationId="{E8692C0E-60E1-439F-A1D6-F1CABA5F9653}"/>
          </ac:spMkLst>
        </pc:spChg>
        <pc:spChg chg="add del">
          <ac:chgData name="Zach Rice" userId="86e4be75-453d-42df-af0c-b8dadf4bdb10" providerId="ADAL" clId="{13FDE00C-374F-48AD-A495-C5332B844F16}" dt="2022-01-17T16:23:01.622" v="2185" actId="26606"/>
          <ac:spMkLst>
            <pc:docMk/>
            <pc:sldMk cId="3047927779" sldId="280"/>
            <ac:spMk id="138" creationId="{11DC99DB-7E80-4D1E-9069-4489287AE7A6}"/>
          </ac:spMkLst>
        </pc:spChg>
        <pc:spChg chg="add del">
          <ac:chgData name="Zach Rice" userId="86e4be75-453d-42df-af0c-b8dadf4bdb10" providerId="ADAL" clId="{13FDE00C-374F-48AD-A495-C5332B844F16}" dt="2022-01-17T16:23:01.622" v="2185" actId="26606"/>
          <ac:spMkLst>
            <pc:docMk/>
            <pc:sldMk cId="3047927779" sldId="280"/>
            <ac:spMk id="139" creationId="{E1B0B4C7-ED1F-47FB-AA86-5C0CF97DC40A}"/>
          </ac:spMkLst>
        </pc:spChg>
        <pc:spChg chg="add del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140" creationId="{59F81F08-B3D2-4FCD-AA95-9A7D77BA2542}"/>
          </ac:spMkLst>
        </pc:spChg>
        <pc:spChg chg="add del">
          <ac:chgData name="Zach Rice" userId="86e4be75-453d-42df-af0c-b8dadf4bdb10" providerId="ADAL" clId="{13FDE00C-374F-48AD-A495-C5332B844F16}" dt="2022-01-17T16:23:02.790" v="2187" actId="26606"/>
          <ac:spMkLst>
            <pc:docMk/>
            <pc:sldMk cId="3047927779" sldId="280"/>
            <ac:spMk id="141" creationId="{433FE54A-A994-42FB-94E0-168474F6B9D8}"/>
          </ac:spMkLst>
        </pc:spChg>
        <pc:spChg chg="add del">
          <ac:chgData name="Zach Rice" userId="86e4be75-453d-42df-af0c-b8dadf4bdb10" providerId="ADAL" clId="{13FDE00C-374F-48AD-A495-C5332B844F16}" dt="2022-01-17T16:23:02.790" v="2187" actId="26606"/>
          <ac:spMkLst>
            <pc:docMk/>
            <pc:sldMk cId="3047927779" sldId="280"/>
            <ac:spMk id="142" creationId="{FFD7B477-8513-4219-81DB-3A481B53EC7E}"/>
          </ac:spMkLst>
        </pc:spChg>
        <pc:spChg chg="add del">
          <ac:chgData name="Zach Rice" userId="86e4be75-453d-42df-af0c-b8dadf4bdb10" providerId="ADAL" clId="{13FDE00C-374F-48AD-A495-C5332B844F16}" dt="2022-01-17T16:23:02.790" v="2187" actId="26606"/>
          <ac:spMkLst>
            <pc:docMk/>
            <pc:sldMk cId="3047927779" sldId="280"/>
            <ac:spMk id="143" creationId="{F16BB282-D67A-4262-B395-9B9E59382957}"/>
          </ac:spMkLst>
        </pc:spChg>
        <pc:spChg chg="add del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144" creationId="{66537C28-7D02-447F-9F0C-36DE2D1BF6C2}"/>
          </ac:spMkLst>
        </pc:spChg>
        <pc:spChg chg="add del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145" creationId="{4EA3CC4C-B1A0-4F1A-9CF7-5A51A4EDEE14}"/>
          </ac:spMkLst>
        </pc:spChg>
        <pc:spChg chg="add del">
          <ac:chgData name="Zach Rice" userId="86e4be75-453d-42df-af0c-b8dadf4bdb10" providerId="ADAL" clId="{13FDE00C-374F-48AD-A495-C5332B844F16}" dt="2022-01-17T16:23:59.138" v="2210" actId="26606"/>
          <ac:spMkLst>
            <pc:docMk/>
            <pc:sldMk cId="3047927779" sldId="280"/>
            <ac:spMk id="147" creationId="{C83A5C14-ED91-4CD1-809E-D29FF97C9AF5}"/>
          </ac:spMkLst>
        </pc:spChg>
        <pc:spChg chg="add del">
          <ac:chgData name="Zach Rice" userId="86e4be75-453d-42df-af0c-b8dadf4bdb10" providerId="ADAL" clId="{13FDE00C-374F-48AD-A495-C5332B844F16}" dt="2022-01-17T16:23:59.138" v="2210" actId="26606"/>
          <ac:spMkLst>
            <pc:docMk/>
            <pc:sldMk cId="3047927779" sldId="280"/>
            <ac:spMk id="148" creationId="{56065185-5C34-4F86-AA96-AA4D065B0EF4}"/>
          </ac:spMkLst>
        </pc:spChg>
        <pc:spChg chg="add del">
          <ac:chgData name="Zach Rice" userId="86e4be75-453d-42df-af0c-b8dadf4bdb10" providerId="ADAL" clId="{13FDE00C-374F-48AD-A495-C5332B844F16}" dt="2022-01-17T16:24:06.758" v="2212" actId="26606"/>
          <ac:spMkLst>
            <pc:docMk/>
            <pc:sldMk cId="3047927779" sldId="280"/>
            <ac:spMk id="150" creationId="{1500B4A4-B1F1-41EA-886A-B8A210DBCA3B}"/>
          </ac:spMkLst>
        </pc:spChg>
        <pc:spChg chg="add del">
          <ac:chgData name="Zach Rice" userId="86e4be75-453d-42df-af0c-b8dadf4bdb10" providerId="ADAL" clId="{13FDE00C-374F-48AD-A495-C5332B844F16}" dt="2022-01-17T16:24:06.758" v="2212" actId="26606"/>
          <ac:spMkLst>
            <pc:docMk/>
            <pc:sldMk cId="3047927779" sldId="280"/>
            <ac:spMk id="151" creationId="{5E55A99C-0BDC-4DBE-8E40-9FA66F629FA1}"/>
          </ac:spMkLst>
        </pc:spChg>
        <pc:spChg chg="add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153" creationId="{C83A5C14-ED91-4CD1-809E-D29FF97C9AF5}"/>
          </ac:spMkLst>
        </pc:spChg>
        <pc:spChg chg="add">
          <ac:chgData name="Zach Rice" userId="86e4be75-453d-42df-af0c-b8dadf4bdb10" providerId="ADAL" clId="{13FDE00C-374F-48AD-A495-C5332B844F16}" dt="2022-01-17T16:24:06.762" v="2213" actId="26606"/>
          <ac:spMkLst>
            <pc:docMk/>
            <pc:sldMk cId="3047927779" sldId="280"/>
            <ac:spMk id="154" creationId="{56065185-5C34-4F86-AA96-AA4D065B0EF4}"/>
          </ac:spMkLst>
        </pc:spChg>
        <pc:picChg chg="add del mod">
          <ac:chgData name="Zach Rice" userId="86e4be75-453d-42df-af0c-b8dadf4bdb10" providerId="ADAL" clId="{13FDE00C-374F-48AD-A495-C5332B844F16}" dt="2022-01-17T16:18:58.495" v="2091"/>
          <ac:picMkLst>
            <pc:docMk/>
            <pc:sldMk cId="3047927779" sldId="280"/>
            <ac:picMk id="7" creationId="{5AF202A4-1AA8-4EB0-BC9A-2103C7AD7411}"/>
          </ac:picMkLst>
        </pc:picChg>
        <pc:picChg chg="add del mod">
          <ac:chgData name="Zach Rice" userId="86e4be75-453d-42df-af0c-b8dadf4bdb10" providerId="ADAL" clId="{13FDE00C-374F-48AD-A495-C5332B844F16}" dt="2022-01-17T16:19:28.613" v="2098" actId="478"/>
          <ac:picMkLst>
            <pc:docMk/>
            <pc:sldMk cId="3047927779" sldId="280"/>
            <ac:picMk id="9" creationId="{66355157-9D38-42FA-9AD5-9693D85B4F33}"/>
          </ac:picMkLst>
        </pc:picChg>
        <pc:picChg chg="add del mod ord">
          <ac:chgData name="Zach Rice" userId="86e4be75-453d-42df-af0c-b8dadf4bdb10" providerId="ADAL" clId="{13FDE00C-374F-48AD-A495-C5332B844F16}" dt="2022-01-17T16:23:10.218" v="2191" actId="478"/>
          <ac:picMkLst>
            <pc:docMk/>
            <pc:sldMk cId="3047927779" sldId="280"/>
            <ac:picMk id="11" creationId="{2B2080AC-602E-406F-90EA-069FE5EAF6D2}"/>
          </ac:picMkLst>
        </pc:picChg>
        <pc:picChg chg="add del mod ord">
          <ac:chgData name="Zach Rice" userId="86e4be75-453d-42df-af0c-b8dadf4bdb10" providerId="ADAL" clId="{13FDE00C-374F-48AD-A495-C5332B844F16}" dt="2022-01-17T16:24:06.762" v="2213" actId="26606"/>
          <ac:picMkLst>
            <pc:docMk/>
            <pc:sldMk cId="3047927779" sldId="280"/>
            <ac:picMk id="13" creationId="{CB3E2BB4-F720-4D97-857C-80D547B07D17}"/>
          </ac:picMkLst>
        </pc:picChg>
        <pc:cxnChg chg="add del">
          <ac:chgData name="Zach Rice" userId="86e4be75-453d-42df-af0c-b8dadf4bdb10" providerId="ADAL" clId="{13FDE00C-374F-48AD-A495-C5332B844F16}" dt="2022-01-17T16:20:53.060" v="2129" actId="26606"/>
          <ac:cxnSpMkLst>
            <pc:docMk/>
            <pc:sldMk cId="3047927779" sldId="280"/>
            <ac:cxnSpMk id="52" creationId="{7F31F680-B796-4BB9-B054-0657B8D6C471}"/>
          </ac:cxnSpMkLst>
        </pc:cxnChg>
        <pc:cxnChg chg="add del">
          <ac:chgData name="Zach Rice" userId="86e4be75-453d-42df-af0c-b8dadf4bdb10" providerId="ADAL" clId="{13FDE00C-374F-48AD-A495-C5332B844F16}" dt="2022-01-17T16:20:53.060" v="2129" actId="26606"/>
          <ac:cxnSpMkLst>
            <pc:docMk/>
            <pc:sldMk cId="3047927779" sldId="280"/>
            <ac:cxnSpMk id="54" creationId="{F827AE7A-BC24-4CE5-8BAD-FAF901050967}"/>
          </ac:cxnSpMkLst>
        </pc:cxnChg>
      </pc:sldChg>
      <pc:sldMasterChg chg="delSldLayout">
        <pc:chgData name="Zach Rice" userId="86e4be75-453d-42df-af0c-b8dadf4bdb10" providerId="ADAL" clId="{13FDE00C-374F-48AD-A495-C5332B844F16}" dt="2022-01-17T15:48:16.159" v="1379" actId="47"/>
        <pc:sldMasterMkLst>
          <pc:docMk/>
          <pc:sldMasterMk cId="2432589964" sldId="2147483666"/>
        </pc:sldMasterMkLst>
        <pc:sldLayoutChg chg="del">
          <pc:chgData name="Zach Rice" userId="86e4be75-453d-42df-af0c-b8dadf4bdb10" providerId="ADAL" clId="{13FDE00C-374F-48AD-A495-C5332B844F16}" dt="2022-01-17T15:48:16.159" v="1379" actId="47"/>
          <pc:sldLayoutMkLst>
            <pc:docMk/>
            <pc:sldMasterMk cId="2432589964" sldId="2147483666"/>
            <pc:sldLayoutMk cId="1540808277" sldId="214748367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B4BDC-B814-4DF1-88E8-2F8117DE6704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CD47E-FB53-4E3E-83BF-E12B0DB6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5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CCD47E-FB53-4E3E-83BF-E12B0DB6D3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5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9071-EA80-4D72-A49F-64C2C93A2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DB91C-335A-4D16-BADD-9F78E2897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CEC40-CCDA-45F0-815F-1A2DEA97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BA52DE64-9E68-485A-A914-B9EB1D1D9507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E2C95-731E-48D8-AADC-465B680F6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5059A-838C-406B-9678-F0DC5068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81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A191-0425-4EE1-B471-E577AAFC5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6CAC9-D8DD-43C7-B3FC-E6BAD2D52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F348D-110C-4586-A4AC-947FBAAC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8245AB71-4E6B-4A59-A474-ED941A2C3A9F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17516-8F5B-4A3F-9408-2CAEB602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5404-D739-49C1-9C3E-D74801D06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9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9DD284-E38B-402F-8D57-0EC6D49CC3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97B6F-FBE0-41EF-AA5D-302038296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2C8BD-0456-4A76-96C5-2535431B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C257DB93-06A4-457C-86B9-3A282CEF2E6B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617BD-66DC-4486-9757-5A0A283D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47F3B-65F7-45AC-A4F3-F817EA3A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16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fld id="{179E3670-9F4D-46D3-A833-FC1484EE2885}" type="datetime1">
              <a:rPr lang="en-US" smtClean="0"/>
              <a:t>2/8/2022</a:t>
            </a:fld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047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5FB78-01D8-48D7-84C4-227F8C36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228B1-67C3-4CD0-A8B7-280A1E2FC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86D49-7422-47F4-AF3D-370191FEF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5FDCC451-6632-4A6A-8F85-A3C2B56A99A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2B62A-C212-4278-B1C9-D17E52B68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39996-DAF0-48D3-A474-1DA575D8D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7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1E786-4977-4553-8B40-B6C02866E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B2162-C9A7-4D47-9521-D32C20FA7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CE13C-3A9A-4AA2-9D26-A52639A9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7D4BB364-0C85-4124-A5AA-5570EB51A347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0372C-C50E-4653-814D-EB84803E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CA9C2-9A2A-45EC-B36C-D17FC5D70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04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164CC-31E9-4DD3-95FA-E795DBB1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B9FF-9D99-4168-81E6-AAABB4087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2ED3D-9DBD-47BE-BF7D-C32831B6C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9863B-EC0A-4B82-923E-D8F96C3B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A730F313-4CED-4765-AD02-3EDC267B9E4D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8F7FC-CF30-4268-9A8C-4402EFC5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45136-9ED3-4CA8-9C52-EEC6560C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6774-A7AA-4F64-89E4-BF084B1DA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C9241-AFD5-4D3C-8BD5-13391D1E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520BB-F578-41C2-9BC7-6E8CD8E55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F528F-7264-4C6F-8FCC-D50D9F4DA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A3847D-C4A9-4EC1-9B9D-BB12942CC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1E6FD-F351-4318-B6E6-65F7BEE1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57BA83CB-1A5E-4916-A4AC-55F0D5F239F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DF1613-5CE1-4F61-BF22-13047F48E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FBB13A-B259-428C-97F7-B5E55140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62CFD-D2D4-4766-8C44-89648FB0C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651881-AD38-4EF4-9EC7-6543354B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102436B7-B00D-48A1-AE6B-E9DC5CE96520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E43DC-8117-475A-B259-9DD70734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5ECBC-57E4-4F82-86E9-0936F8B8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1F099-EC06-401A-8328-195508FC7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61F38F03-51A2-4461-B4FC-92AE4C63A27A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499041-5797-4909-884C-CD491867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DD3E2-E6D3-4D5E-946D-29B5161F7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7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4D8B-B976-436A-901C-ADD95B645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7158E-07AF-44BC-9A46-23C87BE7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AD740-911E-4532-8F07-2EA4C6271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A32EA-1B57-4565-B85D-034B299B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750D7E0B-29CB-495E-9576-61B1ADD178F0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2240F-5174-42AF-ACCB-3386B298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CEC8D-3D25-4164-AC0C-8F865AD6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8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BD14-BD6B-4309-A415-49F67A67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97A2EC-8665-4092-AAF6-11213BDBD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30EF9-F8EC-4FF7-BC68-AAE88E828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9F8C0-7924-4B42-89BC-D727C356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364721E9-B58E-4CD7-9FFC-B54A2CEFE5E8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BCD69-D908-45CA-BB8A-D2D03F9E7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D6450-7475-452E-B0EB-14A0E811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9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951BB-A037-4E50-83DA-912DE8EC8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B44C1-331F-4D54-9898-678ED29A9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763EA-F8E4-46C8-AF36-7A849A10A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fld id="{1974E836-9D6C-4CD8-BABB-28BEA539CF6F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B9BDD-6E79-4B9F-94CD-24F4CD984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E3E55-3EC5-42C0-8FFF-4A7B65F81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8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877gethope.org/ihaf-servicer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duser.gov/portal/datasets/il/il2021/select_Geography_haf.od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Freeform: Shape 3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2" name="Freeform: Shape 4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Provider Onboarding Process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Indiana Homeowner Assistance Fund (IHAF)</a:t>
            </a:r>
            <a:endParaRPr lang="en-US" sz="4000" kern="1200" spc="-55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E8B97FAE-D648-4B2A-90E9-31E03059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C0E2821B-B7CE-4B0F-A040-EC31C9F805F0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3B53E81A-083E-473A-9440-8E9E420B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2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51585" y="1920252"/>
            <a:ext cx="10266045" cy="3545204"/>
            <a:chOff x="1051585" y="1920252"/>
            <a:chExt cx="10266045" cy="3545204"/>
          </a:xfrm>
        </p:grpSpPr>
        <p:sp>
          <p:nvSpPr>
            <p:cNvPr id="3" name="object 3"/>
            <p:cNvSpPr/>
            <p:nvPr/>
          </p:nvSpPr>
          <p:spPr>
            <a:xfrm>
              <a:off x="1061110" y="1929777"/>
              <a:ext cx="10246995" cy="3467100"/>
            </a:xfrm>
            <a:custGeom>
              <a:avLst/>
              <a:gdLst/>
              <a:ahLst/>
              <a:cxnLst/>
              <a:rect l="l" t="t" r="r" b="b"/>
              <a:pathLst>
                <a:path w="10246995" h="3467100">
                  <a:moveTo>
                    <a:pt x="0" y="39484"/>
                  </a:moveTo>
                  <a:lnTo>
                    <a:pt x="517" y="39504"/>
                  </a:lnTo>
                  <a:lnTo>
                    <a:pt x="2554" y="39489"/>
                  </a:lnTo>
                  <a:lnTo>
                    <a:pt x="6092" y="39441"/>
                  </a:lnTo>
                  <a:lnTo>
                    <a:pt x="45729" y="38727"/>
                  </a:lnTo>
                  <a:lnTo>
                    <a:pt x="86461" y="37949"/>
                  </a:lnTo>
                  <a:lnTo>
                    <a:pt x="102763" y="37636"/>
                  </a:lnTo>
                  <a:lnTo>
                    <a:pt x="120399" y="37298"/>
                  </a:lnTo>
                  <a:lnTo>
                    <a:pt x="159606" y="36550"/>
                  </a:lnTo>
                  <a:lnTo>
                    <a:pt x="203948" y="35710"/>
                  </a:lnTo>
                  <a:lnTo>
                    <a:pt x="253290" y="34786"/>
                  </a:lnTo>
                  <a:lnTo>
                    <a:pt x="307499" y="33784"/>
                  </a:lnTo>
                  <a:lnTo>
                    <a:pt x="366440" y="32711"/>
                  </a:lnTo>
                  <a:lnTo>
                    <a:pt x="429978" y="31573"/>
                  </a:lnTo>
                  <a:lnTo>
                    <a:pt x="497979" y="30376"/>
                  </a:lnTo>
                  <a:lnTo>
                    <a:pt x="570309" y="29128"/>
                  </a:lnTo>
                  <a:lnTo>
                    <a:pt x="646833" y="27835"/>
                  </a:lnTo>
                  <a:lnTo>
                    <a:pt x="686627" y="27174"/>
                  </a:lnTo>
                  <a:lnTo>
                    <a:pt x="727418" y="26504"/>
                  </a:lnTo>
                  <a:lnTo>
                    <a:pt x="769191" y="25826"/>
                  </a:lnTo>
                  <a:lnTo>
                    <a:pt x="811928" y="25141"/>
                  </a:lnTo>
                  <a:lnTo>
                    <a:pt x="855613" y="24449"/>
                  </a:lnTo>
                  <a:lnTo>
                    <a:pt x="900229" y="23752"/>
                  </a:lnTo>
                  <a:lnTo>
                    <a:pt x="945760" y="23051"/>
                  </a:lnTo>
                  <a:lnTo>
                    <a:pt x="992187" y="22345"/>
                  </a:lnTo>
                  <a:lnTo>
                    <a:pt x="1039496" y="21637"/>
                  </a:lnTo>
                  <a:lnTo>
                    <a:pt x="1087668" y="20926"/>
                  </a:lnTo>
                  <a:lnTo>
                    <a:pt x="1136687" y="20214"/>
                  </a:lnTo>
                  <a:lnTo>
                    <a:pt x="1186537" y="19502"/>
                  </a:lnTo>
                  <a:lnTo>
                    <a:pt x="1237200" y="18789"/>
                  </a:lnTo>
                  <a:lnTo>
                    <a:pt x="1288660" y="18078"/>
                  </a:lnTo>
                  <a:lnTo>
                    <a:pt x="1340899" y="17369"/>
                  </a:lnTo>
                  <a:lnTo>
                    <a:pt x="1393902" y="16662"/>
                  </a:lnTo>
                  <a:lnTo>
                    <a:pt x="1447651" y="15960"/>
                  </a:lnTo>
                  <a:lnTo>
                    <a:pt x="1502129" y="15261"/>
                  </a:lnTo>
                  <a:lnTo>
                    <a:pt x="1557320" y="14568"/>
                  </a:lnTo>
                  <a:lnTo>
                    <a:pt x="1613207" y="13881"/>
                  </a:lnTo>
                  <a:lnTo>
                    <a:pt x="1669772" y="13200"/>
                  </a:lnTo>
                  <a:lnTo>
                    <a:pt x="1727001" y="12528"/>
                  </a:lnTo>
                  <a:lnTo>
                    <a:pt x="1784874" y="11864"/>
                  </a:lnTo>
                  <a:lnTo>
                    <a:pt x="1843377" y="11209"/>
                  </a:lnTo>
                  <a:lnTo>
                    <a:pt x="1902491" y="10565"/>
                  </a:lnTo>
                  <a:lnTo>
                    <a:pt x="1962200" y="9931"/>
                  </a:lnTo>
                  <a:lnTo>
                    <a:pt x="2022488" y="9310"/>
                  </a:lnTo>
                  <a:lnTo>
                    <a:pt x="2083337" y="8701"/>
                  </a:lnTo>
                  <a:lnTo>
                    <a:pt x="2144731" y="8105"/>
                  </a:lnTo>
                  <a:lnTo>
                    <a:pt x="2206652" y="7524"/>
                  </a:lnTo>
                  <a:lnTo>
                    <a:pt x="2269085" y="6958"/>
                  </a:lnTo>
                  <a:lnTo>
                    <a:pt x="2332012" y="6408"/>
                  </a:lnTo>
                  <a:lnTo>
                    <a:pt x="2395417" y="5874"/>
                  </a:lnTo>
                  <a:lnTo>
                    <a:pt x="2459282" y="5358"/>
                  </a:lnTo>
                  <a:lnTo>
                    <a:pt x="2523591" y="4861"/>
                  </a:lnTo>
                  <a:lnTo>
                    <a:pt x="2588328" y="4383"/>
                  </a:lnTo>
                  <a:lnTo>
                    <a:pt x="2653474" y="3925"/>
                  </a:lnTo>
                  <a:lnTo>
                    <a:pt x="2719015" y="3488"/>
                  </a:lnTo>
                  <a:lnTo>
                    <a:pt x="2784932" y="3073"/>
                  </a:lnTo>
                  <a:lnTo>
                    <a:pt x="2851208" y="2680"/>
                  </a:lnTo>
                  <a:lnTo>
                    <a:pt x="2917829" y="2310"/>
                  </a:lnTo>
                  <a:lnTo>
                    <a:pt x="2984775" y="1965"/>
                  </a:lnTo>
                  <a:lnTo>
                    <a:pt x="3052031" y="1645"/>
                  </a:lnTo>
                  <a:lnTo>
                    <a:pt x="3119580" y="1350"/>
                  </a:lnTo>
                  <a:lnTo>
                    <a:pt x="3187404" y="1082"/>
                  </a:lnTo>
                  <a:lnTo>
                    <a:pt x="3255488" y="842"/>
                  </a:lnTo>
                  <a:lnTo>
                    <a:pt x="3323814" y="630"/>
                  </a:lnTo>
                  <a:lnTo>
                    <a:pt x="3392366" y="447"/>
                  </a:lnTo>
                  <a:lnTo>
                    <a:pt x="3461126" y="295"/>
                  </a:lnTo>
                  <a:lnTo>
                    <a:pt x="3530079" y="173"/>
                  </a:lnTo>
                  <a:lnTo>
                    <a:pt x="3599206" y="82"/>
                  </a:lnTo>
                  <a:lnTo>
                    <a:pt x="3668493" y="24"/>
                  </a:lnTo>
                  <a:lnTo>
                    <a:pt x="3737920" y="0"/>
                  </a:lnTo>
                  <a:lnTo>
                    <a:pt x="3807473" y="9"/>
                  </a:lnTo>
                  <a:lnTo>
                    <a:pt x="3877133" y="53"/>
                  </a:lnTo>
                  <a:lnTo>
                    <a:pt x="3946884" y="133"/>
                  </a:lnTo>
                  <a:lnTo>
                    <a:pt x="4016710" y="250"/>
                  </a:lnTo>
                  <a:lnTo>
                    <a:pt x="4086594" y="404"/>
                  </a:lnTo>
                  <a:lnTo>
                    <a:pt x="4156518" y="596"/>
                  </a:lnTo>
                  <a:lnTo>
                    <a:pt x="4226467" y="827"/>
                  </a:lnTo>
                  <a:lnTo>
                    <a:pt x="4296422" y="1098"/>
                  </a:lnTo>
                  <a:lnTo>
                    <a:pt x="4366368" y="1410"/>
                  </a:lnTo>
                  <a:lnTo>
                    <a:pt x="4436288" y="1763"/>
                  </a:lnTo>
                  <a:lnTo>
                    <a:pt x="4506164" y="2159"/>
                  </a:lnTo>
                  <a:lnTo>
                    <a:pt x="4575981" y="2597"/>
                  </a:lnTo>
                  <a:lnTo>
                    <a:pt x="4645721" y="3080"/>
                  </a:lnTo>
                  <a:lnTo>
                    <a:pt x="4715367" y="3608"/>
                  </a:lnTo>
                  <a:lnTo>
                    <a:pt x="4784903" y="4181"/>
                  </a:lnTo>
                  <a:lnTo>
                    <a:pt x="4854311" y="4801"/>
                  </a:lnTo>
                  <a:lnTo>
                    <a:pt x="4923576" y="5467"/>
                  </a:lnTo>
                  <a:lnTo>
                    <a:pt x="4992680" y="6182"/>
                  </a:lnTo>
                  <a:lnTo>
                    <a:pt x="5061606" y="6946"/>
                  </a:lnTo>
                  <a:lnTo>
                    <a:pt x="5130338" y="7760"/>
                  </a:lnTo>
                  <a:lnTo>
                    <a:pt x="5198859" y="8624"/>
                  </a:lnTo>
                  <a:lnTo>
                    <a:pt x="5267152" y="9540"/>
                  </a:lnTo>
                  <a:lnTo>
                    <a:pt x="5335200" y="10508"/>
                  </a:lnTo>
                  <a:lnTo>
                    <a:pt x="5402987" y="11529"/>
                  </a:lnTo>
                  <a:lnTo>
                    <a:pt x="5470495" y="12604"/>
                  </a:lnTo>
                  <a:lnTo>
                    <a:pt x="5537708" y="13733"/>
                  </a:lnTo>
                  <a:lnTo>
                    <a:pt x="5604609" y="14918"/>
                  </a:lnTo>
                  <a:lnTo>
                    <a:pt x="5671182" y="16159"/>
                  </a:lnTo>
                  <a:lnTo>
                    <a:pt x="5737409" y="17458"/>
                  </a:lnTo>
                  <a:lnTo>
                    <a:pt x="5803274" y="18814"/>
                  </a:lnTo>
                  <a:lnTo>
                    <a:pt x="5868759" y="20230"/>
                  </a:lnTo>
                  <a:lnTo>
                    <a:pt x="5933849" y="21705"/>
                  </a:lnTo>
                  <a:lnTo>
                    <a:pt x="5998526" y="23240"/>
                  </a:lnTo>
                  <a:lnTo>
                    <a:pt x="6062773" y="24837"/>
                  </a:lnTo>
                  <a:lnTo>
                    <a:pt x="6126575" y="26496"/>
                  </a:lnTo>
                  <a:lnTo>
                    <a:pt x="6189913" y="28218"/>
                  </a:lnTo>
                  <a:lnTo>
                    <a:pt x="6252771" y="30003"/>
                  </a:lnTo>
                  <a:lnTo>
                    <a:pt x="6315132" y="31853"/>
                  </a:lnTo>
                  <a:lnTo>
                    <a:pt x="6376980" y="33769"/>
                  </a:lnTo>
                  <a:lnTo>
                    <a:pt x="6438298" y="35751"/>
                  </a:lnTo>
                  <a:lnTo>
                    <a:pt x="6499069" y="37800"/>
                  </a:lnTo>
                  <a:lnTo>
                    <a:pt x="6559276" y="39916"/>
                  </a:lnTo>
                  <a:lnTo>
                    <a:pt x="6618902" y="42102"/>
                  </a:lnTo>
                  <a:lnTo>
                    <a:pt x="6677931" y="44357"/>
                  </a:lnTo>
                  <a:lnTo>
                    <a:pt x="6736345" y="46682"/>
                  </a:lnTo>
                  <a:lnTo>
                    <a:pt x="6794128" y="49079"/>
                  </a:lnTo>
                  <a:lnTo>
                    <a:pt x="6851264" y="51547"/>
                  </a:lnTo>
                  <a:lnTo>
                    <a:pt x="6907735" y="54089"/>
                  </a:lnTo>
                  <a:lnTo>
                    <a:pt x="6963524" y="56704"/>
                  </a:lnTo>
                  <a:lnTo>
                    <a:pt x="7018615" y="59393"/>
                  </a:lnTo>
                  <a:lnTo>
                    <a:pt x="7072991" y="62158"/>
                  </a:lnTo>
                  <a:lnTo>
                    <a:pt x="7126636" y="64999"/>
                  </a:lnTo>
                  <a:lnTo>
                    <a:pt x="7179531" y="67917"/>
                  </a:lnTo>
                  <a:lnTo>
                    <a:pt x="7231662" y="70913"/>
                  </a:lnTo>
                  <a:lnTo>
                    <a:pt x="7283010" y="73987"/>
                  </a:lnTo>
                  <a:lnTo>
                    <a:pt x="7333559" y="77141"/>
                  </a:lnTo>
                  <a:lnTo>
                    <a:pt x="7383292" y="80375"/>
                  </a:lnTo>
                  <a:lnTo>
                    <a:pt x="7432192" y="83690"/>
                  </a:lnTo>
                  <a:lnTo>
                    <a:pt x="7480243" y="87087"/>
                  </a:lnTo>
                  <a:lnTo>
                    <a:pt x="7527428" y="90567"/>
                  </a:lnTo>
                  <a:lnTo>
                    <a:pt x="7573730" y="94130"/>
                  </a:lnTo>
                  <a:lnTo>
                    <a:pt x="7619132" y="97778"/>
                  </a:lnTo>
                  <a:lnTo>
                    <a:pt x="7663618" y="101510"/>
                  </a:lnTo>
                  <a:lnTo>
                    <a:pt x="7707170" y="105329"/>
                  </a:lnTo>
                  <a:lnTo>
                    <a:pt x="7749772" y="109235"/>
                  </a:lnTo>
                  <a:lnTo>
                    <a:pt x="7791407" y="113228"/>
                  </a:lnTo>
                  <a:lnTo>
                    <a:pt x="7832058" y="117310"/>
                  </a:lnTo>
                  <a:lnTo>
                    <a:pt x="7871709" y="121481"/>
                  </a:lnTo>
                  <a:lnTo>
                    <a:pt x="7910342" y="125743"/>
                  </a:lnTo>
                  <a:lnTo>
                    <a:pt x="7984489" y="134539"/>
                  </a:lnTo>
                  <a:lnTo>
                    <a:pt x="8054365" y="143706"/>
                  </a:lnTo>
                  <a:lnTo>
                    <a:pt x="8119835" y="153250"/>
                  </a:lnTo>
                  <a:lnTo>
                    <a:pt x="8180766" y="163178"/>
                  </a:lnTo>
                  <a:lnTo>
                    <a:pt x="8237023" y="173496"/>
                  </a:lnTo>
                  <a:lnTo>
                    <a:pt x="8313086" y="189690"/>
                  </a:lnTo>
                  <a:lnTo>
                    <a:pt x="8361825" y="201424"/>
                  </a:lnTo>
                  <a:lnTo>
                    <a:pt x="8409567" y="213982"/>
                  </a:lnTo>
                  <a:lnTo>
                    <a:pt x="8456306" y="227341"/>
                  </a:lnTo>
                  <a:lnTo>
                    <a:pt x="8502037" y="241477"/>
                  </a:lnTo>
                  <a:lnTo>
                    <a:pt x="8546753" y="256366"/>
                  </a:lnTo>
                  <a:lnTo>
                    <a:pt x="8590450" y="271985"/>
                  </a:lnTo>
                  <a:lnTo>
                    <a:pt x="8633120" y="288309"/>
                  </a:lnTo>
                  <a:lnTo>
                    <a:pt x="8674760" y="305316"/>
                  </a:lnTo>
                  <a:lnTo>
                    <a:pt x="8715362" y="322981"/>
                  </a:lnTo>
                  <a:lnTo>
                    <a:pt x="8754920" y="341282"/>
                  </a:lnTo>
                  <a:lnTo>
                    <a:pt x="8793431" y="360194"/>
                  </a:lnTo>
                  <a:lnTo>
                    <a:pt x="8830887" y="379693"/>
                  </a:lnTo>
                  <a:lnTo>
                    <a:pt x="8867282" y="399757"/>
                  </a:lnTo>
                  <a:lnTo>
                    <a:pt x="8902612" y="420361"/>
                  </a:lnTo>
                  <a:lnTo>
                    <a:pt x="8936870" y="441482"/>
                  </a:lnTo>
                  <a:lnTo>
                    <a:pt x="8970051" y="463097"/>
                  </a:lnTo>
                  <a:lnTo>
                    <a:pt x="9002148" y="485180"/>
                  </a:lnTo>
                  <a:lnTo>
                    <a:pt x="9033157" y="507710"/>
                  </a:lnTo>
                  <a:lnTo>
                    <a:pt x="9091884" y="554013"/>
                  </a:lnTo>
                  <a:lnTo>
                    <a:pt x="9146187" y="601815"/>
                  </a:lnTo>
                  <a:lnTo>
                    <a:pt x="9196020" y="650929"/>
                  </a:lnTo>
                  <a:lnTo>
                    <a:pt x="9241336" y="701164"/>
                  </a:lnTo>
                  <a:lnTo>
                    <a:pt x="9282090" y="752332"/>
                  </a:lnTo>
                  <a:lnTo>
                    <a:pt x="9318236" y="804244"/>
                  </a:lnTo>
                  <a:lnTo>
                    <a:pt x="9349728" y="856710"/>
                  </a:lnTo>
                  <a:lnTo>
                    <a:pt x="9376519" y="909542"/>
                  </a:lnTo>
                  <a:lnTo>
                    <a:pt x="9398565" y="962550"/>
                  </a:lnTo>
                  <a:lnTo>
                    <a:pt x="9415818" y="1015545"/>
                  </a:lnTo>
                  <a:lnTo>
                    <a:pt x="9428234" y="1068338"/>
                  </a:lnTo>
                  <a:lnTo>
                    <a:pt x="9435766" y="1120740"/>
                  </a:lnTo>
                  <a:lnTo>
                    <a:pt x="9438368" y="1172563"/>
                  </a:lnTo>
                  <a:lnTo>
                    <a:pt x="9437806" y="1198197"/>
                  </a:lnTo>
                  <a:lnTo>
                    <a:pt x="9432928" y="1248795"/>
                  </a:lnTo>
                  <a:lnTo>
                    <a:pt x="9423004" y="1298339"/>
                  </a:lnTo>
                  <a:lnTo>
                    <a:pt x="9407991" y="1346642"/>
                  </a:lnTo>
                  <a:lnTo>
                    <a:pt x="9387841" y="1393514"/>
                  </a:lnTo>
                  <a:lnTo>
                    <a:pt x="9362508" y="1438765"/>
                  </a:lnTo>
                  <a:lnTo>
                    <a:pt x="9331947" y="1482208"/>
                  </a:lnTo>
                  <a:lnTo>
                    <a:pt x="9296112" y="1523651"/>
                  </a:lnTo>
                  <a:lnTo>
                    <a:pt x="9254957" y="1562908"/>
                  </a:lnTo>
                  <a:lnTo>
                    <a:pt x="9208436" y="1599788"/>
                  </a:lnTo>
                  <a:lnTo>
                    <a:pt x="9156502" y="1634102"/>
                  </a:lnTo>
                  <a:lnTo>
                    <a:pt x="9099111" y="1665662"/>
                  </a:lnTo>
                  <a:lnTo>
                    <a:pt x="9036216" y="1694277"/>
                  </a:lnTo>
                  <a:lnTo>
                    <a:pt x="8967771" y="1719760"/>
                  </a:lnTo>
                  <a:lnTo>
                    <a:pt x="8893730" y="1741921"/>
                  </a:lnTo>
                  <a:lnTo>
                    <a:pt x="8854597" y="1751696"/>
                  </a:lnTo>
                  <a:lnTo>
                    <a:pt x="8814047" y="1760570"/>
                  </a:lnTo>
                  <a:lnTo>
                    <a:pt x="8772076" y="1768519"/>
                  </a:lnTo>
                  <a:lnTo>
                    <a:pt x="8728677" y="1775520"/>
                  </a:lnTo>
                  <a:lnTo>
                    <a:pt x="8683845" y="1781548"/>
                  </a:lnTo>
                  <a:lnTo>
                    <a:pt x="8637573" y="1786580"/>
                  </a:lnTo>
                  <a:lnTo>
                    <a:pt x="8589857" y="1790592"/>
                  </a:lnTo>
                  <a:lnTo>
                    <a:pt x="8540690" y="1793561"/>
                  </a:lnTo>
                  <a:lnTo>
                    <a:pt x="8490067" y="1795463"/>
                  </a:lnTo>
                  <a:lnTo>
                    <a:pt x="8437981" y="1796275"/>
                  </a:lnTo>
                  <a:lnTo>
                    <a:pt x="1979269" y="1827898"/>
                  </a:lnTo>
                  <a:lnTo>
                    <a:pt x="1933789" y="1829649"/>
                  </a:lnTo>
                  <a:lnTo>
                    <a:pt x="1889521" y="1833009"/>
                  </a:lnTo>
                  <a:lnTo>
                    <a:pt x="1846463" y="1837934"/>
                  </a:lnTo>
                  <a:lnTo>
                    <a:pt x="1804614" y="1844380"/>
                  </a:lnTo>
                  <a:lnTo>
                    <a:pt x="1763975" y="1852302"/>
                  </a:lnTo>
                  <a:lnTo>
                    <a:pt x="1724543" y="1861659"/>
                  </a:lnTo>
                  <a:lnTo>
                    <a:pt x="1686318" y="1872405"/>
                  </a:lnTo>
                  <a:lnTo>
                    <a:pt x="1649298" y="1884497"/>
                  </a:lnTo>
                  <a:lnTo>
                    <a:pt x="1613484" y="1897890"/>
                  </a:lnTo>
                  <a:lnTo>
                    <a:pt x="1545466" y="1928409"/>
                  </a:lnTo>
                  <a:lnTo>
                    <a:pt x="1482257" y="1963610"/>
                  </a:lnTo>
                  <a:lnTo>
                    <a:pt x="1423849" y="2003144"/>
                  </a:lnTo>
                  <a:lnTo>
                    <a:pt x="1370234" y="2046660"/>
                  </a:lnTo>
                  <a:lnTo>
                    <a:pt x="1321405" y="2093808"/>
                  </a:lnTo>
                  <a:lnTo>
                    <a:pt x="1277355" y="2144237"/>
                  </a:lnTo>
                  <a:lnTo>
                    <a:pt x="1238076" y="2197598"/>
                  </a:lnTo>
                  <a:lnTo>
                    <a:pt x="1203561" y="2253539"/>
                  </a:lnTo>
                  <a:lnTo>
                    <a:pt x="1173802" y="2311711"/>
                  </a:lnTo>
                  <a:lnTo>
                    <a:pt x="1148791" y="2371764"/>
                  </a:lnTo>
                  <a:lnTo>
                    <a:pt x="1128522" y="2433346"/>
                  </a:lnTo>
                  <a:lnTo>
                    <a:pt x="1112987" y="2496108"/>
                  </a:lnTo>
                  <a:lnTo>
                    <a:pt x="1102178" y="2559699"/>
                  </a:lnTo>
                  <a:lnTo>
                    <a:pt x="1096087" y="2623769"/>
                  </a:lnTo>
                  <a:lnTo>
                    <a:pt x="1094708" y="2687968"/>
                  </a:lnTo>
                  <a:lnTo>
                    <a:pt x="1095783" y="2720006"/>
                  </a:lnTo>
                  <a:lnTo>
                    <a:pt x="1101457" y="2783742"/>
                  </a:lnTo>
                  <a:lnTo>
                    <a:pt x="1111824" y="2846730"/>
                  </a:lnTo>
                  <a:lnTo>
                    <a:pt x="1126876" y="2908620"/>
                  </a:lnTo>
                  <a:lnTo>
                    <a:pt x="1146606" y="2969064"/>
                  </a:lnTo>
                  <a:lnTo>
                    <a:pt x="1171006" y="3027709"/>
                  </a:lnTo>
                  <a:lnTo>
                    <a:pt x="1200069" y="3084205"/>
                  </a:lnTo>
                  <a:lnTo>
                    <a:pt x="1233787" y="3138204"/>
                  </a:lnTo>
                  <a:lnTo>
                    <a:pt x="1272153" y="3189353"/>
                  </a:lnTo>
                  <a:lnTo>
                    <a:pt x="1315159" y="3237303"/>
                  </a:lnTo>
                  <a:lnTo>
                    <a:pt x="1362798" y="3281703"/>
                  </a:lnTo>
                  <a:lnTo>
                    <a:pt x="1415063" y="3322204"/>
                  </a:lnTo>
                  <a:lnTo>
                    <a:pt x="1471945" y="3358455"/>
                  </a:lnTo>
                  <a:lnTo>
                    <a:pt x="1533439" y="3390105"/>
                  </a:lnTo>
                  <a:lnTo>
                    <a:pt x="1599535" y="3416804"/>
                  </a:lnTo>
                  <a:lnTo>
                    <a:pt x="1670226" y="3438202"/>
                  </a:lnTo>
                  <a:lnTo>
                    <a:pt x="1745506" y="3453949"/>
                  </a:lnTo>
                  <a:lnTo>
                    <a:pt x="1784864" y="3459593"/>
                  </a:lnTo>
                  <a:lnTo>
                    <a:pt x="1825367" y="3463694"/>
                  </a:lnTo>
                  <a:lnTo>
                    <a:pt x="1867012" y="3466206"/>
                  </a:lnTo>
                  <a:lnTo>
                    <a:pt x="1909800" y="3467087"/>
                  </a:lnTo>
                  <a:lnTo>
                    <a:pt x="10246588" y="3431908"/>
                  </a:lnTo>
                </a:path>
              </a:pathLst>
            </a:custGeom>
            <a:ln w="19050">
              <a:solidFill>
                <a:srgbClr val="6C777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10171176" y="5204459"/>
              <a:ext cx="1123950" cy="260985"/>
            </a:xfrm>
            <a:custGeom>
              <a:avLst/>
              <a:gdLst/>
              <a:ahLst/>
              <a:cxnLst/>
              <a:rect l="l" t="t" r="r" b="b"/>
              <a:pathLst>
                <a:path w="1123950" h="260985">
                  <a:moveTo>
                    <a:pt x="1123950" y="0"/>
                  </a:moveTo>
                  <a:lnTo>
                    <a:pt x="0" y="0"/>
                  </a:lnTo>
                  <a:lnTo>
                    <a:pt x="0" y="260604"/>
                  </a:lnTo>
                  <a:lnTo>
                    <a:pt x="1123950" y="260604"/>
                  </a:lnTo>
                  <a:lnTo>
                    <a:pt x="1123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85794" y="3300222"/>
              <a:ext cx="805815" cy="805815"/>
            </a:xfrm>
            <a:custGeom>
              <a:avLst/>
              <a:gdLst/>
              <a:ahLst/>
              <a:cxnLst/>
              <a:rect l="l" t="t" r="r" b="b"/>
              <a:pathLst>
                <a:path w="805814" h="805814">
                  <a:moveTo>
                    <a:pt x="402716" y="0"/>
                  </a:moveTo>
                  <a:lnTo>
                    <a:pt x="355758" y="2709"/>
                  </a:lnTo>
                  <a:lnTo>
                    <a:pt x="310389" y="10638"/>
                  </a:lnTo>
                  <a:lnTo>
                    <a:pt x="266912" y="23481"/>
                  </a:lnTo>
                  <a:lnTo>
                    <a:pt x="225628" y="40939"/>
                  </a:lnTo>
                  <a:lnTo>
                    <a:pt x="186841" y="62707"/>
                  </a:lnTo>
                  <a:lnTo>
                    <a:pt x="150853" y="88484"/>
                  </a:lnTo>
                  <a:lnTo>
                    <a:pt x="117967" y="117967"/>
                  </a:lnTo>
                  <a:lnTo>
                    <a:pt x="88484" y="150853"/>
                  </a:lnTo>
                  <a:lnTo>
                    <a:pt x="62707" y="186841"/>
                  </a:lnTo>
                  <a:lnTo>
                    <a:pt x="40939" y="225628"/>
                  </a:lnTo>
                  <a:lnTo>
                    <a:pt x="23481" y="266912"/>
                  </a:lnTo>
                  <a:lnTo>
                    <a:pt x="10638" y="310389"/>
                  </a:lnTo>
                  <a:lnTo>
                    <a:pt x="2709" y="355758"/>
                  </a:lnTo>
                  <a:lnTo>
                    <a:pt x="0" y="402716"/>
                  </a:lnTo>
                  <a:lnTo>
                    <a:pt x="2709" y="449675"/>
                  </a:lnTo>
                  <a:lnTo>
                    <a:pt x="10638" y="495044"/>
                  </a:lnTo>
                  <a:lnTo>
                    <a:pt x="23481" y="538521"/>
                  </a:lnTo>
                  <a:lnTo>
                    <a:pt x="40939" y="579805"/>
                  </a:lnTo>
                  <a:lnTo>
                    <a:pt x="62707" y="618592"/>
                  </a:lnTo>
                  <a:lnTo>
                    <a:pt x="88484" y="654580"/>
                  </a:lnTo>
                  <a:lnTo>
                    <a:pt x="117967" y="687466"/>
                  </a:lnTo>
                  <a:lnTo>
                    <a:pt x="150853" y="716949"/>
                  </a:lnTo>
                  <a:lnTo>
                    <a:pt x="186841" y="742726"/>
                  </a:lnTo>
                  <a:lnTo>
                    <a:pt x="225628" y="764494"/>
                  </a:lnTo>
                  <a:lnTo>
                    <a:pt x="266912" y="781952"/>
                  </a:lnTo>
                  <a:lnTo>
                    <a:pt x="310389" y="794795"/>
                  </a:lnTo>
                  <a:lnTo>
                    <a:pt x="355758" y="802724"/>
                  </a:lnTo>
                  <a:lnTo>
                    <a:pt x="402716" y="805433"/>
                  </a:lnTo>
                  <a:lnTo>
                    <a:pt x="449675" y="802724"/>
                  </a:lnTo>
                  <a:lnTo>
                    <a:pt x="495044" y="794795"/>
                  </a:lnTo>
                  <a:lnTo>
                    <a:pt x="538521" y="781952"/>
                  </a:lnTo>
                  <a:lnTo>
                    <a:pt x="579805" y="764494"/>
                  </a:lnTo>
                  <a:lnTo>
                    <a:pt x="618592" y="742726"/>
                  </a:lnTo>
                  <a:lnTo>
                    <a:pt x="654580" y="716949"/>
                  </a:lnTo>
                  <a:lnTo>
                    <a:pt x="687466" y="687466"/>
                  </a:lnTo>
                  <a:lnTo>
                    <a:pt x="716949" y="654580"/>
                  </a:lnTo>
                  <a:lnTo>
                    <a:pt x="742726" y="618592"/>
                  </a:lnTo>
                  <a:lnTo>
                    <a:pt x="764494" y="579805"/>
                  </a:lnTo>
                  <a:lnTo>
                    <a:pt x="781952" y="538521"/>
                  </a:lnTo>
                  <a:lnTo>
                    <a:pt x="794795" y="495044"/>
                  </a:lnTo>
                  <a:lnTo>
                    <a:pt x="802724" y="449675"/>
                  </a:lnTo>
                  <a:lnTo>
                    <a:pt x="805433" y="402716"/>
                  </a:lnTo>
                  <a:lnTo>
                    <a:pt x="802724" y="355758"/>
                  </a:lnTo>
                  <a:lnTo>
                    <a:pt x="794795" y="310389"/>
                  </a:lnTo>
                  <a:lnTo>
                    <a:pt x="781952" y="266912"/>
                  </a:lnTo>
                  <a:lnTo>
                    <a:pt x="764494" y="225628"/>
                  </a:lnTo>
                  <a:lnTo>
                    <a:pt x="742726" y="186841"/>
                  </a:lnTo>
                  <a:lnTo>
                    <a:pt x="716949" y="150853"/>
                  </a:lnTo>
                  <a:lnTo>
                    <a:pt x="687466" y="117967"/>
                  </a:lnTo>
                  <a:lnTo>
                    <a:pt x="654580" y="88484"/>
                  </a:lnTo>
                  <a:lnTo>
                    <a:pt x="618592" y="62707"/>
                  </a:lnTo>
                  <a:lnTo>
                    <a:pt x="579805" y="40939"/>
                  </a:lnTo>
                  <a:lnTo>
                    <a:pt x="538521" y="23481"/>
                  </a:lnTo>
                  <a:lnTo>
                    <a:pt x="495044" y="10638"/>
                  </a:lnTo>
                  <a:lnTo>
                    <a:pt x="449675" y="2709"/>
                  </a:lnTo>
                  <a:lnTo>
                    <a:pt x="402716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85794" y="3300222"/>
              <a:ext cx="805815" cy="805815"/>
            </a:xfrm>
            <a:custGeom>
              <a:avLst/>
              <a:gdLst/>
              <a:ahLst/>
              <a:cxnLst/>
              <a:rect l="l" t="t" r="r" b="b"/>
              <a:pathLst>
                <a:path w="805814" h="805814">
                  <a:moveTo>
                    <a:pt x="0" y="402716"/>
                  </a:moveTo>
                  <a:lnTo>
                    <a:pt x="2709" y="355758"/>
                  </a:lnTo>
                  <a:lnTo>
                    <a:pt x="10638" y="310389"/>
                  </a:lnTo>
                  <a:lnTo>
                    <a:pt x="23481" y="266912"/>
                  </a:lnTo>
                  <a:lnTo>
                    <a:pt x="40939" y="225628"/>
                  </a:lnTo>
                  <a:lnTo>
                    <a:pt x="62707" y="186841"/>
                  </a:lnTo>
                  <a:lnTo>
                    <a:pt x="88484" y="150853"/>
                  </a:lnTo>
                  <a:lnTo>
                    <a:pt x="117967" y="117967"/>
                  </a:lnTo>
                  <a:lnTo>
                    <a:pt x="150853" y="88484"/>
                  </a:lnTo>
                  <a:lnTo>
                    <a:pt x="186841" y="62707"/>
                  </a:lnTo>
                  <a:lnTo>
                    <a:pt x="225628" y="40939"/>
                  </a:lnTo>
                  <a:lnTo>
                    <a:pt x="266912" y="23481"/>
                  </a:lnTo>
                  <a:lnTo>
                    <a:pt x="310389" y="10638"/>
                  </a:lnTo>
                  <a:lnTo>
                    <a:pt x="355758" y="2709"/>
                  </a:lnTo>
                  <a:lnTo>
                    <a:pt x="402716" y="0"/>
                  </a:lnTo>
                  <a:lnTo>
                    <a:pt x="449675" y="2709"/>
                  </a:lnTo>
                  <a:lnTo>
                    <a:pt x="495044" y="10638"/>
                  </a:lnTo>
                  <a:lnTo>
                    <a:pt x="538521" y="23481"/>
                  </a:lnTo>
                  <a:lnTo>
                    <a:pt x="579805" y="40939"/>
                  </a:lnTo>
                  <a:lnTo>
                    <a:pt x="618592" y="62707"/>
                  </a:lnTo>
                  <a:lnTo>
                    <a:pt x="654580" y="88484"/>
                  </a:lnTo>
                  <a:lnTo>
                    <a:pt x="687466" y="117967"/>
                  </a:lnTo>
                  <a:lnTo>
                    <a:pt x="716949" y="150853"/>
                  </a:lnTo>
                  <a:lnTo>
                    <a:pt x="742726" y="186841"/>
                  </a:lnTo>
                  <a:lnTo>
                    <a:pt x="764494" y="225628"/>
                  </a:lnTo>
                  <a:lnTo>
                    <a:pt x="781952" y="266912"/>
                  </a:lnTo>
                  <a:lnTo>
                    <a:pt x="794795" y="310389"/>
                  </a:lnTo>
                  <a:lnTo>
                    <a:pt x="802724" y="355758"/>
                  </a:lnTo>
                  <a:lnTo>
                    <a:pt x="805433" y="402716"/>
                  </a:lnTo>
                  <a:lnTo>
                    <a:pt x="802724" y="449675"/>
                  </a:lnTo>
                  <a:lnTo>
                    <a:pt x="794795" y="495044"/>
                  </a:lnTo>
                  <a:lnTo>
                    <a:pt x="781952" y="538521"/>
                  </a:lnTo>
                  <a:lnTo>
                    <a:pt x="764494" y="579805"/>
                  </a:lnTo>
                  <a:lnTo>
                    <a:pt x="742726" y="618592"/>
                  </a:lnTo>
                  <a:lnTo>
                    <a:pt x="716949" y="654580"/>
                  </a:lnTo>
                  <a:lnTo>
                    <a:pt x="687466" y="687466"/>
                  </a:lnTo>
                  <a:lnTo>
                    <a:pt x="654580" y="716949"/>
                  </a:lnTo>
                  <a:lnTo>
                    <a:pt x="618592" y="742726"/>
                  </a:lnTo>
                  <a:lnTo>
                    <a:pt x="579805" y="764494"/>
                  </a:lnTo>
                  <a:lnTo>
                    <a:pt x="538521" y="781952"/>
                  </a:lnTo>
                  <a:lnTo>
                    <a:pt x="495044" y="794795"/>
                  </a:lnTo>
                  <a:lnTo>
                    <a:pt x="449675" y="802724"/>
                  </a:lnTo>
                  <a:lnTo>
                    <a:pt x="402716" y="805433"/>
                  </a:lnTo>
                  <a:lnTo>
                    <a:pt x="355758" y="802724"/>
                  </a:lnTo>
                  <a:lnTo>
                    <a:pt x="310389" y="794795"/>
                  </a:lnTo>
                  <a:lnTo>
                    <a:pt x="266912" y="781952"/>
                  </a:lnTo>
                  <a:lnTo>
                    <a:pt x="225628" y="764494"/>
                  </a:lnTo>
                  <a:lnTo>
                    <a:pt x="186841" y="742726"/>
                  </a:lnTo>
                  <a:lnTo>
                    <a:pt x="150853" y="716949"/>
                  </a:lnTo>
                  <a:lnTo>
                    <a:pt x="117967" y="687466"/>
                  </a:lnTo>
                  <a:lnTo>
                    <a:pt x="88484" y="654580"/>
                  </a:lnTo>
                  <a:lnTo>
                    <a:pt x="62707" y="618592"/>
                  </a:lnTo>
                  <a:lnTo>
                    <a:pt x="40939" y="579805"/>
                  </a:lnTo>
                  <a:lnTo>
                    <a:pt x="23481" y="538521"/>
                  </a:lnTo>
                  <a:lnTo>
                    <a:pt x="10638" y="495044"/>
                  </a:lnTo>
                  <a:lnTo>
                    <a:pt x="2709" y="449675"/>
                  </a:lnTo>
                  <a:lnTo>
                    <a:pt x="0" y="402716"/>
                  </a:lnTo>
                  <a:close/>
                </a:path>
              </a:pathLst>
            </a:custGeom>
            <a:ln w="28956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0094" y="217424"/>
            <a:ext cx="62069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/>
              <a:t>I</a:t>
            </a:r>
            <a:r>
              <a:rPr sz="2800" dirty="0"/>
              <a:t>HAF</a:t>
            </a:r>
            <a:r>
              <a:rPr sz="2800" spc="-30" dirty="0"/>
              <a:t> </a:t>
            </a:r>
            <a:r>
              <a:rPr lang="en-US" sz="2800" spc="-50" dirty="0"/>
              <a:t>Provider Journey</a:t>
            </a:r>
            <a:endParaRPr sz="2800" dirty="0"/>
          </a:p>
        </p:txBody>
      </p:sp>
      <p:sp>
        <p:nvSpPr>
          <p:cNvPr id="8" name="object 8"/>
          <p:cNvSpPr txBox="1"/>
          <p:nvPr/>
        </p:nvSpPr>
        <p:spPr>
          <a:xfrm>
            <a:off x="260095" y="1144015"/>
            <a:ext cx="8730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5" dirty="0">
                <a:latin typeface="Gill Sans MT"/>
                <a:cs typeface="Gill Sans MT"/>
              </a:rPr>
              <a:t>Providers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can</a:t>
            </a:r>
            <a:r>
              <a:rPr sz="1800" spc="-1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generally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expect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to</a:t>
            </a:r>
            <a:r>
              <a:rPr sz="1800" spc="-5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follow </a:t>
            </a:r>
            <a:r>
              <a:rPr sz="1800" dirty="0">
                <a:latin typeface="Gill Sans MT"/>
                <a:cs typeface="Gill Sans MT"/>
              </a:rPr>
              <a:t>this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journey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if </a:t>
            </a:r>
            <a:r>
              <a:rPr sz="1800" spc="-10" dirty="0">
                <a:latin typeface="Gill Sans MT"/>
                <a:cs typeface="Gill Sans MT"/>
              </a:rPr>
              <a:t>they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spc="-15" dirty="0">
                <a:latin typeface="Gill Sans MT"/>
                <a:cs typeface="Gill Sans MT"/>
              </a:rPr>
              <a:t>are </a:t>
            </a:r>
            <a:r>
              <a:rPr sz="1800" dirty="0">
                <a:latin typeface="Gill Sans MT"/>
                <a:cs typeface="Gill Sans MT"/>
              </a:rPr>
              <a:t>participating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in</a:t>
            </a:r>
            <a:r>
              <a:rPr sz="1800" dirty="0">
                <a:latin typeface="Gill Sans MT"/>
                <a:cs typeface="Gill Sans MT"/>
              </a:rPr>
              <a:t> </a:t>
            </a:r>
            <a:r>
              <a:rPr lang="en-US" sz="1800" dirty="0">
                <a:latin typeface="Gill Sans MT"/>
                <a:cs typeface="Gill Sans MT"/>
              </a:rPr>
              <a:t>I</a:t>
            </a:r>
            <a:r>
              <a:rPr sz="1800" spc="-65" dirty="0">
                <a:latin typeface="Gill Sans MT"/>
                <a:cs typeface="Gill Sans MT"/>
              </a:rPr>
              <a:t>HAF.</a:t>
            </a:r>
            <a:endParaRPr sz="1800" dirty="0">
              <a:latin typeface="Gill Sans MT"/>
              <a:cs typeface="Gill Sans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59002" y="2161032"/>
            <a:ext cx="1898014" cy="2065020"/>
            <a:chOff x="659002" y="2161032"/>
            <a:chExt cx="1898014" cy="2065020"/>
          </a:xfrm>
        </p:grpSpPr>
        <p:sp>
          <p:nvSpPr>
            <p:cNvPr id="12" name="object 12"/>
            <p:cNvSpPr/>
            <p:nvPr/>
          </p:nvSpPr>
          <p:spPr>
            <a:xfrm>
              <a:off x="2186305" y="3942080"/>
              <a:ext cx="304800" cy="283845"/>
            </a:xfrm>
            <a:custGeom>
              <a:avLst/>
              <a:gdLst/>
              <a:ahLst/>
              <a:cxnLst/>
              <a:rect l="l" t="t" r="r" b="b"/>
              <a:pathLst>
                <a:path w="304800" h="283845">
                  <a:moveTo>
                    <a:pt x="0" y="0"/>
                  </a:moveTo>
                  <a:lnTo>
                    <a:pt x="31622" y="283845"/>
                  </a:lnTo>
                  <a:lnTo>
                    <a:pt x="304292" y="198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C77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71702" y="2332863"/>
              <a:ext cx="1872614" cy="948690"/>
            </a:xfrm>
            <a:custGeom>
              <a:avLst/>
              <a:gdLst/>
              <a:ahLst/>
              <a:cxnLst/>
              <a:rect l="l" t="t" r="r" b="b"/>
              <a:pathLst>
                <a:path w="1872614" h="948689">
                  <a:moveTo>
                    <a:pt x="0" y="158114"/>
                  </a:moveTo>
                  <a:lnTo>
                    <a:pt x="8060" y="108118"/>
                  </a:lnTo>
                  <a:lnTo>
                    <a:pt x="30506" y="64712"/>
                  </a:lnTo>
                  <a:lnTo>
                    <a:pt x="64734" y="30492"/>
                  </a:lnTo>
                  <a:lnTo>
                    <a:pt x="108138" y="8055"/>
                  </a:lnTo>
                  <a:lnTo>
                    <a:pt x="158115" y="0"/>
                  </a:lnTo>
                  <a:lnTo>
                    <a:pt x="1714119" y="0"/>
                  </a:lnTo>
                  <a:lnTo>
                    <a:pt x="1764115" y="8055"/>
                  </a:lnTo>
                  <a:lnTo>
                    <a:pt x="1807521" y="30492"/>
                  </a:lnTo>
                  <a:lnTo>
                    <a:pt x="1841741" y="64712"/>
                  </a:lnTo>
                  <a:lnTo>
                    <a:pt x="1864178" y="108118"/>
                  </a:lnTo>
                  <a:lnTo>
                    <a:pt x="1872234" y="158114"/>
                  </a:lnTo>
                  <a:lnTo>
                    <a:pt x="1872234" y="790575"/>
                  </a:lnTo>
                  <a:lnTo>
                    <a:pt x="1864178" y="840571"/>
                  </a:lnTo>
                  <a:lnTo>
                    <a:pt x="1841741" y="883977"/>
                  </a:lnTo>
                  <a:lnTo>
                    <a:pt x="1807521" y="918197"/>
                  </a:lnTo>
                  <a:lnTo>
                    <a:pt x="1764115" y="940634"/>
                  </a:lnTo>
                  <a:lnTo>
                    <a:pt x="1714119" y="948689"/>
                  </a:lnTo>
                  <a:lnTo>
                    <a:pt x="158115" y="948689"/>
                  </a:lnTo>
                  <a:lnTo>
                    <a:pt x="108138" y="940634"/>
                  </a:lnTo>
                  <a:lnTo>
                    <a:pt x="64734" y="918197"/>
                  </a:lnTo>
                  <a:lnTo>
                    <a:pt x="30506" y="883977"/>
                  </a:lnTo>
                  <a:lnTo>
                    <a:pt x="8060" y="840571"/>
                  </a:lnTo>
                  <a:lnTo>
                    <a:pt x="0" y="790575"/>
                  </a:lnTo>
                  <a:lnTo>
                    <a:pt x="0" y="158114"/>
                  </a:lnTo>
                  <a:close/>
                </a:path>
              </a:pathLst>
            </a:custGeom>
            <a:ln w="2514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29868" y="2161032"/>
              <a:ext cx="755650" cy="300990"/>
            </a:xfrm>
            <a:custGeom>
              <a:avLst/>
              <a:gdLst/>
              <a:ahLst/>
              <a:cxnLst/>
              <a:rect l="l" t="t" r="r" b="b"/>
              <a:pathLst>
                <a:path w="755650" h="300989">
                  <a:moveTo>
                    <a:pt x="755142" y="0"/>
                  </a:moveTo>
                  <a:lnTo>
                    <a:pt x="0" y="0"/>
                  </a:lnTo>
                  <a:lnTo>
                    <a:pt x="0" y="300989"/>
                  </a:lnTo>
                  <a:lnTo>
                    <a:pt x="755142" y="300989"/>
                  </a:lnTo>
                  <a:lnTo>
                    <a:pt x="7551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87856"/>
              </p:ext>
            </p:extLst>
          </p:nvPr>
        </p:nvGraphicFramePr>
        <p:xfrm>
          <a:off x="749274" y="2248407"/>
          <a:ext cx="1696718" cy="9429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005">
                <a:tc gridSpan="2">
                  <a:txBody>
                    <a:bodyPr/>
                    <a:lstStyle/>
                    <a:p>
                      <a:pPr marL="6350" algn="ctr">
                        <a:lnSpc>
                          <a:spcPts val="1130"/>
                        </a:lnSpc>
                      </a:pPr>
                      <a:r>
                        <a:rPr sz="1300" b="1" spc="-5" dirty="0">
                          <a:solidFill>
                            <a:srgbClr val="1F487C"/>
                          </a:solidFill>
                          <a:latin typeface="Gill Sans MT"/>
                          <a:cs typeface="Gill Sans MT"/>
                        </a:rPr>
                        <a:t>KEY</a:t>
                      </a:r>
                      <a:endParaRPr sz="13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BBA5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spc="-5" dirty="0">
                          <a:latin typeface="Gill Sans MT"/>
                          <a:cs typeface="Gill Sans MT"/>
                        </a:rPr>
                        <a:t>Homeowner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spc="-5" dirty="0">
                          <a:latin typeface="Gill Sans MT"/>
                          <a:cs typeface="Gill Sans MT"/>
                        </a:rPr>
                        <a:t>HAF</a:t>
                      </a:r>
                      <a:r>
                        <a:rPr sz="1100" spc="-20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1100" spc="-5" dirty="0">
                          <a:latin typeface="Gill Sans MT"/>
                          <a:cs typeface="Gill Sans MT"/>
                        </a:rPr>
                        <a:t>Case</a:t>
                      </a:r>
                      <a:r>
                        <a:rPr sz="1100" spc="-25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1100" spc="-5" dirty="0">
                          <a:latin typeface="Gill Sans MT"/>
                          <a:cs typeface="Gill Sans MT"/>
                        </a:rPr>
                        <a:t>Manager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100" spc="-5" dirty="0">
                          <a:latin typeface="Gill Sans MT"/>
                          <a:cs typeface="Gill Sans MT"/>
                        </a:rPr>
                        <a:t>Providers</a:t>
                      </a:r>
                      <a:endParaRPr sz="1100" dirty="0">
                        <a:latin typeface="Gill Sans MT"/>
                        <a:cs typeface="Gill Sans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" name="object 16"/>
          <p:cNvGrpSpPr/>
          <p:nvPr/>
        </p:nvGrpSpPr>
        <p:grpSpPr>
          <a:xfrm>
            <a:off x="4593971" y="1433194"/>
            <a:ext cx="5547360" cy="4297680"/>
            <a:chOff x="4593971" y="1433194"/>
            <a:chExt cx="5547360" cy="4297680"/>
          </a:xfrm>
        </p:grpSpPr>
        <p:sp>
          <p:nvSpPr>
            <p:cNvPr id="17" name="object 17"/>
            <p:cNvSpPr/>
            <p:nvPr/>
          </p:nvSpPr>
          <p:spPr>
            <a:xfrm>
              <a:off x="9856851" y="2194305"/>
              <a:ext cx="284480" cy="284480"/>
            </a:xfrm>
            <a:custGeom>
              <a:avLst/>
              <a:gdLst/>
              <a:ahLst/>
              <a:cxnLst/>
              <a:rect l="l" t="t" r="r" b="b"/>
              <a:pathLst>
                <a:path w="284479" h="284480">
                  <a:moveTo>
                    <a:pt x="256667" y="0"/>
                  </a:moveTo>
                  <a:lnTo>
                    <a:pt x="0" y="257302"/>
                  </a:lnTo>
                  <a:lnTo>
                    <a:pt x="284225" y="284226"/>
                  </a:lnTo>
                  <a:lnTo>
                    <a:pt x="256667" y="0"/>
                  </a:lnTo>
                  <a:close/>
                </a:path>
              </a:pathLst>
            </a:custGeom>
            <a:solidFill>
              <a:srgbClr val="6C77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86044" y="3562349"/>
              <a:ext cx="1040130" cy="1972945"/>
            </a:xfrm>
            <a:custGeom>
              <a:avLst/>
              <a:gdLst/>
              <a:ahLst/>
              <a:cxnLst/>
              <a:rect l="l" t="t" r="r" b="b"/>
              <a:pathLst>
                <a:path w="1040129" h="1972945">
                  <a:moveTo>
                    <a:pt x="220980" y="0"/>
                  </a:moveTo>
                  <a:lnTo>
                    <a:pt x="0" y="181737"/>
                  </a:lnTo>
                  <a:lnTo>
                    <a:pt x="220980" y="363474"/>
                  </a:lnTo>
                  <a:lnTo>
                    <a:pt x="220980" y="0"/>
                  </a:lnTo>
                  <a:close/>
                </a:path>
                <a:path w="1040129" h="1972945">
                  <a:moveTo>
                    <a:pt x="1040130" y="1791081"/>
                  </a:moveTo>
                  <a:lnTo>
                    <a:pt x="819150" y="1609344"/>
                  </a:lnTo>
                  <a:lnTo>
                    <a:pt x="819150" y="1972818"/>
                  </a:lnTo>
                  <a:lnTo>
                    <a:pt x="1040130" y="1791081"/>
                  </a:lnTo>
                  <a:close/>
                </a:path>
              </a:pathLst>
            </a:custGeom>
            <a:solidFill>
              <a:srgbClr val="6C77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30012" y="4911090"/>
              <a:ext cx="793750" cy="805180"/>
            </a:xfrm>
            <a:custGeom>
              <a:avLst/>
              <a:gdLst/>
              <a:ahLst/>
              <a:cxnLst/>
              <a:rect l="l" t="t" r="r" b="b"/>
              <a:pathLst>
                <a:path w="793750" h="805179">
                  <a:moveTo>
                    <a:pt x="396621" y="0"/>
                  </a:moveTo>
                  <a:lnTo>
                    <a:pt x="350361" y="2706"/>
                  </a:lnTo>
                  <a:lnTo>
                    <a:pt x="305670" y="10623"/>
                  </a:lnTo>
                  <a:lnTo>
                    <a:pt x="262846" y="23450"/>
                  </a:lnTo>
                  <a:lnTo>
                    <a:pt x="222185" y="40885"/>
                  </a:lnTo>
                  <a:lnTo>
                    <a:pt x="183985" y="62627"/>
                  </a:lnTo>
                  <a:lnTo>
                    <a:pt x="148543" y="88374"/>
                  </a:lnTo>
                  <a:lnTo>
                    <a:pt x="116157" y="117824"/>
                  </a:lnTo>
                  <a:lnTo>
                    <a:pt x="87124" y="150676"/>
                  </a:lnTo>
                  <a:lnTo>
                    <a:pt x="61742" y="186628"/>
                  </a:lnTo>
                  <a:lnTo>
                    <a:pt x="40308" y="225378"/>
                  </a:lnTo>
                  <a:lnTo>
                    <a:pt x="23119" y="266626"/>
                  </a:lnTo>
                  <a:lnTo>
                    <a:pt x="10473" y="310069"/>
                  </a:lnTo>
                  <a:lnTo>
                    <a:pt x="2667" y="355406"/>
                  </a:lnTo>
                  <a:lnTo>
                    <a:pt x="0" y="402336"/>
                  </a:lnTo>
                  <a:lnTo>
                    <a:pt x="2667" y="449265"/>
                  </a:lnTo>
                  <a:lnTo>
                    <a:pt x="10473" y="494602"/>
                  </a:lnTo>
                  <a:lnTo>
                    <a:pt x="23119" y="538045"/>
                  </a:lnTo>
                  <a:lnTo>
                    <a:pt x="40308" y="579293"/>
                  </a:lnTo>
                  <a:lnTo>
                    <a:pt x="61742" y="618043"/>
                  </a:lnTo>
                  <a:lnTo>
                    <a:pt x="87124" y="653995"/>
                  </a:lnTo>
                  <a:lnTo>
                    <a:pt x="116157" y="686847"/>
                  </a:lnTo>
                  <a:lnTo>
                    <a:pt x="148543" y="716297"/>
                  </a:lnTo>
                  <a:lnTo>
                    <a:pt x="183985" y="742044"/>
                  </a:lnTo>
                  <a:lnTo>
                    <a:pt x="222185" y="763786"/>
                  </a:lnTo>
                  <a:lnTo>
                    <a:pt x="262846" y="781221"/>
                  </a:lnTo>
                  <a:lnTo>
                    <a:pt x="305670" y="794048"/>
                  </a:lnTo>
                  <a:lnTo>
                    <a:pt x="350361" y="801965"/>
                  </a:lnTo>
                  <a:lnTo>
                    <a:pt x="396621" y="804672"/>
                  </a:lnTo>
                  <a:lnTo>
                    <a:pt x="442880" y="801965"/>
                  </a:lnTo>
                  <a:lnTo>
                    <a:pt x="487571" y="794048"/>
                  </a:lnTo>
                  <a:lnTo>
                    <a:pt x="530395" y="781221"/>
                  </a:lnTo>
                  <a:lnTo>
                    <a:pt x="571056" y="763786"/>
                  </a:lnTo>
                  <a:lnTo>
                    <a:pt x="609256" y="742044"/>
                  </a:lnTo>
                  <a:lnTo>
                    <a:pt x="644698" y="716297"/>
                  </a:lnTo>
                  <a:lnTo>
                    <a:pt x="677084" y="686847"/>
                  </a:lnTo>
                  <a:lnTo>
                    <a:pt x="706117" y="653995"/>
                  </a:lnTo>
                  <a:lnTo>
                    <a:pt x="731499" y="618043"/>
                  </a:lnTo>
                  <a:lnTo>
                    <a:pt x="752933" y="579293"/>
                  </a:lnTo>
                  <a:lnTo>
                    <a:pt x="770122" y="538045"/>
                  </a:lnTo>
                  <a:lnTo>
                    <a:pt x="782768" y="494602"/>
                  </a:lnTo>
                  <a:lnTo>
                    <a:pt x="790574" y="449265"/>
                  </a:lnTo>
                  <a:lnTo>
                    <a:pt x="793241" y="402336"/>
                  </a:lnTo>
                  <a:lnTo>
                    <a:pt x="790574" y="355406"/>
                  </a:lnTo>
                  <a:lnTo>
                    <a:pt x="782768" y="310069"/>
                  </a:lnTo>
                  <a:lnTo>
                    <a:pt x="770122" y="266626"/>
                  </a:lnTo>
                  <a:lnTo>
                    <a:pt x="752933" y="225378"/>
                  </a:lnTo>
                  <a:lnTo>
                    <a:pt x="731499" y="186628"/>
                  </a:lnTo>
                  <a:lnTo>
                    <a:pt x="706117" y="150676"/>
                  </a:lnTo>
                  <a:lnTo>
                    <a:pt x="677084" y="117824"/>
                  </a:lnTo>
                  <a:lnTo>
                    <a:pt x="644698" y="88374"/>
                  </a:lnTo>
                  <a:lnTo>
                    <a:pt x="609256" y="62627"/>
                  </a:lnTo>
                  <a:lnTo>
                    <a:pt x="571056" y="40885"/>
                  </a:lnTo>
                  <a:lnTo>
                    <a:pt x="530395" y="23450"/>
                  </a:lnTo>
                  <a:lnTo>
                    <a:pt x="487571" y="10623"/>
                  </a:lnTo>
                  <a:lnTo>
                    <a:pt x="442880" y="2706"/>
                  </a:lnTo>
                  <a:lnTo>
                    <a:pt x="396621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30012" y="4911090"/>
              <a:ext cx="793750" cy="805180"/>
            </a:xfrm>
            <a:custGeom>
              <a:avLst/>
              <a:gdLst/>
              <a:ahLst/>
              <a:cxnLst/>
              <a:rect l="l" t="t" r="r" b="b"/>
              <a:pathLst>
                <a:path w="793750" h="805179">
                  <a:moveTo>
                    <a:pt x="0" y="402336"/>
                  </a:moveTo>
                  <a:lnTo>
                    <a:pt x="2667" y="355406"/>
                  </a:lnTo>
                  <a:lnTo>
                    <a:pt x="10473" y="310069"/>
                  </a:lnTo>
                  <a:lnTo>
                    <a:pt x="23119" y="266626"/>
                  </a:lnTo>
                  <a:lnTo>
                    <a:pt x="40308" y="225378"/>
                  </a:lnTo>
                  <a:lnTo>
                    <a:pt x="61742" y="186628"/>
                  </a:lnTo>
                  <a:lnTo>
                    <a:pt x="87124" y="150676"/>
                  </a:lnTo>
                  <a:lnTo>
                    <a:pt x="116157" y="117824"/>
                  </a:lnTo>
                  <a:lnTo>
                    <a:pt x="148543" y="88374"/>
                  </a:lnTo>
                  <a:lnTo>
                    <a:pt x="183985" y="62627"/>
                  </a:lnTo>
                  <a:lnTo>
                    <a:pt x="222185" y="40885"/>
                  </a:lnTo>
                  <a:lnTo>
                    <a:pt x="262846" y="23450"/>
                  </a:lnTo>
                  <a:lnTo>
                    <a:pt x="305670" y="10623"/>
                  </a:lnTo>
                  <a:lnTo>
                    <a:pt x="350361" y="2706"/>
                  </a:lnTo>
                  <a:lnTo>
                    <a:pt x="396621" y="0"/>
                  </a:lnTo>
                  <a:lnTo>
                    <a:pt x="442880" y="2706"/>
                  </a:lnTo>
                  <a:lnTo>
                    <a:pt x="487571" y="10623"/>
                  </a:lnTo>
                  <a:lnTo>
                    <a:pt x="530395" y="23450"/>
                  </a:lnTo>
                  <a:lnTo>
                    <a:pt x="571056" y="40885"/>
                  </a:lnTo>
                  <a:lnTo>
                    <a:pt x="609256" y="62627"/>
                  </a:lnTo>
                  <a:lnTo>
                    <a:pt x="644698" y="88374"/>
                  </a:lnTo>
                  <a:lnTo>
                    <a:pt x="677084" y="117824"/>
                  </a:lnTo>
                  <a:lnTo>
                    <a:pt x="706117" y="150676"/>
                  </a:lnTo>
                  <a:lnTo>
                    <a:pt x="731499" y="186628"/>
                  </a:lnTo>
                  <a:lnTo>
                    <a:pt x="752933" y="225378"/>
                  </a:lnTo>
                  <a:lnTo>
                    <a:pt x="770122" y="266626"/>
                  </a:lnTo>
                  <a:lnTo>
                    <a:pt x="782768" y="310069"/>
                  </a:lnTo>
                  <a:lnTo>
                    <a:pt x="790574" y="355406"/>
                  </a:lnTo>
                  <a:lnTo>
                    <a:pt x="793241" y="402336"/>
                  </a:lnTo>
                  <a:lnTo>
                    <a:pt x="790574" y="449265"/>
                  </a:lnTo>
                  <a:lnTo>
                    <a:pt x="782768" y="494602"/>
                  </a:lnTo>
                  <a:lnTo>
                    <a:pt x="770122" y="538045"/>
                  </a:lnTo>
                  <a:lnTo>
                    <a:pt x="752933" y="579293"/>
                  </a:lnTo>
                  <a:lnTo>
                    <a:pt x="731499" y="618043"/>
                  </a:lnTo>
                  <a:lnTo>
                    <a:pt x="706117" y="653995"/>
                  </a:lnTo>
                  <a:lnTo>
                    <a:pt x="677084" y="686847"/>
                  </a:lnTo>
                  <a:lnTo>
                    <a:pt x="644698" y="716297"/>
                  </a:lnTo>
                  <a:lnTo>
                    <a:pt x="609256" y="742044"/>
                  </a:lnTo>
                  <a:lnTo>
                    <a:pt x="571056" y="763786"/>
                  </a:lnTo>
                  <a:lnTo>
                    <a:pt x="530395" y="781221"/>
                  </a:lnTo>
                  <a:lnTo>
                    <a:pt x="487571" y="794048"/>
                  </a:lnTo>
                  <a:lnTo>
                    <a:pt x="442880" y="801965"/>
                  </a:lnTo>
                  <a:lnTo>
                    <a:pt x="396621" y="804672"/>
                  </a:lnTo>
                  <a:lnTo>
                    <a:pt x="350361" y="801965"/>
                  </a:lnTo>
                  <a:lnTo>
                    <a:pt x="305670" y="794048"/>
                  </a:lnTo>
                  <a:lnTo>
                    <a:pt x="262846" y="781221"/>
                  </a:lnTo>
                  <a:lnTo>
                    <a:pt x="222185" y="763786"/>
                  </a:lnTo>
                  <a:lnTo>
                    <a:pt x="183985" y="742044"/>
                  </a:lnTo>
                  <a:lnTo>
                    <a:pt x="148543" y="716297"/>
                  </a:lnTo>
                  <a:lnTo>
                    <a:pt x="116157" y="686847"/>
                  </a:lnTo>
                  <a:lnTo>
                    <a:pt x="87124" y="653995"/>
                  </a:lnTo>
                  <a:lnTo>
                    <a:pt x="61742" y="618043"/>
                  </a:lnTo>
                  <a:lnTo>
                    <a:pt x="40308" y="579293"/>
                  </a:lnTo>
                  <a:lnTo>
                    <a:pt x="23119" y="538045"/>
                  </a:lnTo>
                  <a:lnTo>
                    <a:pt x="10473" y="494602"/>
                  </a:lnTo>
                  <a:lnTo>
                    <a:pt x="2667" y="449265"/>
                  </a:lnTo>
                  <a:lnTo>
                    <a:pt x="0" y="402336"/>
                  </a:lnTo>
                  <a:close/>
                </a:path>
              </a:pathLst>
            </a:custGeom>
            <a:ln w="28956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27548" y="5014722"/>
              <a:ext cx="598170" cy="59740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467094" y="1761743"/>
              <a:ext cx="220345" cy="363220"/>
            </a:xfrm>
            <a:custGeom>
              <a:avLst/>
              <a:gdLst/>
              <a:ahLst/>
              <a:cxnLst/>
              <a:rect l="l" t="t" r="r" b="b"/>
              <a:pathLst>
                <a:path w="220345" h="363219">
                  <a:moveTo>
                    <a:pt x="0" y="0"/>
                  </a:moveTo>
                  <a:lnTo>
                    <a:pt x="0" y="362711"/>
                  </a:lnTo>
                  <a:lnTo>
                    <a:pt x="220217" y="1813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C77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08576" y="1447799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396621" y="0"/>
                  </a:moveTo>
                  <a:lnTo>
                    <a:pt x="350361" y="2709"/>
                  </a:lnTo>
                  <a:lnTo>
                    <a:pt x="305670" y="10638"/>
                  </a:lnTo>
                  <a:lnTo>
                    <a:pt x="262846" y="23481"/>
                  </a:lnTo>
                  <a:lnTo>
                    <a:pt x="222185" y="40939"/>
                  </a:lnTo>
                  <a:lnTo>
                    <a:pt x="183985" y="62707"/>
                  </a:lnTo>
                  <a:lnTo>
                    <a:pt x="148543" y="88484"/>
                  </a:lnTo>
                  <a:lnTo>
                    <a:pt x="116157" y="117967"/>
                  </a:lnTo>
                  <a:lnTo>
                    <a:pt x="87124" y="150853"/>
                  </a:lnTo>
                  <a:lnTo>
                    <a:pt x="61742" y="186841"/>
                  </a:lnTo>
                  <a:lnTo>
                    <a:pt x="40308" y="225628"/>
                  </a:lnTo>
                  <a:lnTo>
                    <a:pt x="23119" y="266912"/>
                  </a:lnTo>
                  <a:lnTo>
                    <a:pt x="10473" y="310389"/>
                  </a:lnTo>
                  <a:lnTo>
                    <a:pt x="2667" y="355758"/>
                  </a:lnTo>
                  <a:lnTo>
                    <a:pt x="0" y="402716"/>
                  </a:lnTo>
                  <a:lnTo>
                    <a:pt x="2667" y="449675"/>
                  </a:lnTo>
                  <a:lnTo>
                    <a:pt x="10473" y="495044"/>
                  </a:lnTo>
                  <a:lnTo>
                    <a:pt x="23119" y="538521"/>
                  </a:lnTo>
                  <a:lnTo>
                    <a:pt x="40308" y="579805"/>
                  </a:lnTo>
                  <a:lnTo>
                    <a:pt x="61742" y="618592"/>
                  </a:lnTo>
                  <a:lnTo>
                    <a:pt x="87124" y="654580"/>
                  </a:lnTo>
                  <a:lnTo>
                    <a:pt x="116157" y="687466"/>
                  </a:lnTo>
                  <a:lnTo>
                    <a:pt x="148543" y="716949"/>
                  </a:lnTo>
                  <a:lnTo>
                    <a:pt x="183985" y="742726"/>
                  </a:lnTo>
                  <a:lnTo>
                    <a:pt x="222185" y="764494"/>
                  </a:lnTo>
                  <a:lnTo>
                    <a:pt x="262846" y="781952"/>
                  </a:lnTo>
                  <a:lnTo>
                    <a:pt x="305670" y="794795"/>
                  </a:lnTo>
                  <a:lnTo>
                    <a:pt x="350361" y="802724"/>
                  </a:lnTo>
                  <a:lnTo>
                    <a:pt x="396621" y="805434"/>
                  </a:lnTo>
                  <a:lnTo>
                    <a:pt x="442880" y="802724"/>
                  </a:lnTo>
                  <a:lnTo>
                    <a:pt x="487571" y="794795"/>
                  </a:lnTo>
                  <a:lnTo>
                    <a:pt x="530395" y="781952"/>
                  </a:lnTo>
                  <a:lnTo>
                    <a:pt x="571056" y="764494"/>
                  </a:lnTo>
                  <a:lnTo>
                    <a:pt x="609256" y="742726"/>
                  </a:lnTo>
                  <a:lnTo>
                    <a:pt x="644698" y="716949"/>
                  </a:lnTo>
                  <a:lnTo>
                    <a:pt x="677084" y="687466"/>
                  </a:lnTo>
                  <a:lnTo>
                    <a:pt x="706117" y="654580"/>
                  </a:lnTo>
                  <a:lnTo>
                    <a:pt x="731499" y="618592"/>
                  </a:lnTo>
                  <a:lnTo>
                    <a:pt x="752933" y="579805"/>
                  </a:lnTo>
                  <a:lnTo>
                    <a:pt x="770122" y="538521"/>
                  </a:lnTo>
                  <a:lnTo>
                    <a:pt x="782768" y="495044"/>
                  </a:lnTo>
                  <a:lnTo>
                    <a:pt x="790574" y="449675"/>
                  </a:lnTo>
                  <a:lnTo>
                    <a:pt x="793241" y="402716"/>
                  </a:lnTo>
                  <a:lnTo>
                    <a:pt x="790574" y="355758"/>
                  </a:lnTo>
                  <a:lnTo>
                    <a:pt x="782768" y="310389"/>
                  </a:lnTo>
                  <a:lnTo>
                    <a:pt x="770122" y="266912"/>
                  </a:lnTo>
                  <a:lnTo>
                    <a:pt x="752933" y="225628"/>
                  </a:lnTo>
                  <a:lnTo>
                    <a:pt x="731499" y="186841"/>
                  </a:lnTo>
                  <a:lnTo>
                    <a:pt x="706117" y="150853"/>
                  </a:lnTo>
                  <a:lnTo>
                    <a:pt x="677084" y="117967"/>
                  </a:lnTo>
                  <a:lnTo>
                    <a:pt x="644698" y="88484"/>
                  </a:lnTo>
                  <a:lnTo>
                    <a:pt x="609256" y="62707"/>
                  </a:lnTo>
                  <a:lnTo>
                    <a:pt x="571056" y="40939"/>
                  </a:lnTo>
                  <a:lnTo>
                    <a:pt x="530395" y="23481"/>
                  </a:lnTo>
                  <a:lnTo>
                    <a:pt x="487571" y="10638"/>
                  </a:lnTo>
                  <a:lnTo>
                    <a:pt x="442880" y="2709"/>
                  </a:lnTo>
                  <a:lnTo>
                    <a:pt x="396621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08576" y="1447799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0" y="402716"/>
                  </a:moveTo>
                  <a:lnTo>
                    <a:pt x="2667" y="355758"/>
                  </a:lnTo>
                  <a:lnTo>
                    <a:pt x="10473" y="310389"/>
                  </a:lnTo>
                  <a:lnTo>
                    <a:pt x="23119" y="266912"/>
                  </a:lnTo>
                  <a:lnTo>
                    <a:pt x="40308" y="225628"/>
                  </a:lnTo>
                  <a:lnTo>
                    <a:pt x="61742" y="186841"/>
                  </a:lnTo>
                  <a:lnTo>
                    <a:pt x="87124" y="150853"/>
                  </a:lnTo>
                  <a:lnTo>
                    <a:pt x="116157" y="117967"/>
                  </a:lnTo>
                  <a:lnTo>
                    <a:pt x="148543" y="88484"/>
                  </a:lnTo>
                  <a:lnTo>
                    <a:pt x="183985" y="62707"/>
                  </a:lnTo>
                  <a:lnTo>
                    <a:pt x="222185" y="40939"/>
                  </a:lnTo>
                  <a:lnTo>
                    <a:pt x="262846" y="23481"/>
                  </a:lnTo>
                  <a:lnTo>
                    <a:pt x="305670" y="10638"/>
                  </a:lnTo>
                  <a:lnTo>
                    <a:pt x="350361" y="2709"/>
                  </a:lnTo>
                  <a:lnTo>
                    <a:pt x="396621" y="0"/>
                  </a:lnTo>
                  <a:lnTo>
                    <a:pt x="442880" y="2709"/>
                  </a:lnTo>
                  <a:lnTo>
                    <a:pt x="487571" y="10638"/>
                  </a:lnTo>
                  <a:lnTo>
                    <a:pt x="530395" y="23481"/>
                  </a:lnTo>
                  <a:lnTo>
                    <a:pt x="571056" y="40939"/>
                  </a:lnTo>
                  <a:lnTo>
                    <a:pt x="609256" y="62707"/>
                  </a:lnTo>
                  <a:lnTo>
                    <a:pt x="644698" y="88484"/>
                  </a:lnTo>
                  <a:lnTo>
                    <a:pt x="677084" y="117967"/>
                  </a:lnTo>
                  <a:lnTo>
                    <a:pt x="706117" y="150853"/>
                  </a:lnTo>
                  <a:lnTo>
                    <a:pt x="731499" y="186841"/>
                  </a:lnTo>
                  <a:lnTo>
                    <a:pt x="752933" y="225628"/>
                  </a:lnTo>
                  <a:lnTo>
                    <a:pt x="770122" y="266912"/>
                  </a:lnTo>
                  <a:lnTo>
                    <a:pt x="782768" y="310389"/>
                  </a:lnTo>
                  <a:lnTo>
                    <a:pt x="790574" y="355758"/>
                  </a:lnTo>
                  <a:lnTo>
                    <a:pt x="793241" y="402716"/>
                  </a:lnTo>
                  <a:lnTo>
                    <a:pt x="790574" y="449675"/>
                  </a:lnTo>
                  <a:lnTo>
                    <a:pt x="782768" y="495044"/>
                  </a:lnTo>
                  <a:lnTo>
                    <a:pt x="770122" y="538521"/>
                  </a:lnTo>
                  <a:lnTo>
                    <a:pt x="752933" y="579805"/>
                  </a:lnTo>
                  <a:lnTo>
                    <a:pt x="731499" y="618592"/>
                  </a:lnTo>
                  <a:lnTo>
                    <a:pt x="706117" y="654580"/>
                  </a:lnTo>
                  <a:lnTo>
                    <a:pt x="677084" y="687466"/>
                  </a:lnTo>
                  <a:lnTo>
                    <a:pt x="644698" y="716949"/>
                  </a:lnTo>
                  <a:lnTo>
                    <a:pt x="609256" y="742726"/>
                  </a:lnTo>
                  <a:lnTo>
                    <a:pt x="571056" y="764494"/>
                  </a:lnTo>
                  <a:lnTo>
                    <a:pt x="530395" y="781952"/>
                  </a:lnTo>
                  <a:lnTo>
                    <a:pt x="487571" y="794795"/>
                  </a:lnTo>
                  <a:lnTo>
                    <a:pt x="442880" y="802724"/>
                  </a:lnTo>
                  <a:lnTo>
                    <a:pt x="396621" y="805434"/>
                  </a:lnTo>
                  <a:lnTo>
                    <a:pt x="350361" y="802724"/>
                  </a:lnTo>
                  <a:lnTo>
                    <a:pt x="305670" y="794795"/>
                  </a:lnTo>
                  <a:lnTo>
                    <a:pt x="262846" y="781952"/>
                  </a:lnTo>
                  <a:lnTo>
                    <a:pt x="222185" y="764494"/>
                  </a:lnTo>
                  <a:lnTo>
                    <a:pt x="183985" y="742726"/>
                  </a:lnTo>
                  <a:lnTo>
                    <a:pt x="148543" y="716949"/>
                  </a:lnTo>
                  <a:lnTo>
                    <a:pt x="116157" y="687466"/>
                  </a:lnTo>
                  <a:lnTo>
                    <a:pt x="87124" y="654580"/>
                  </a:lnTo>
                  <a:lnTo>
                    <a:pt x="61742" y="618592"/>
                  </a:lnTo>
                  <a:lnTo>
                    <a:pt x="40308" y="579805"/>
                  </a:lnTo>
                  <a:lnTo>
                    <a:pt x="23119" y="538521"/>
                  </a:lnTo>
                  <a:lnTo>
                    <a:pt x="10473" y="495044"/>
                  </a:lnTo>
                  <a:lnTo>
                    <a:pt x="2667" y="449675"/>
                  </a:lnTo>
                  <a:lnTo>
                    <a:pt x="0" y="402716"/>
                  </a:lnTo>
                  <a:close/>
                </a:path>
              </a:pathLst>
            </a:custGeom>
            <a:ln w="28955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867647" y="5877814"/>
            <a:ext cx="190118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Eligible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payments are </a:t>
            </a:r>
            <a:r>
              <a:rPr sz="1200" b="1" spc="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disbursed</a:t>
            </a:r>
            <a:r>
              <a:rPr sz="1200" b="1" spc="-3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to</a:t>
            </a:r>
            <a:r>
              <a:rPr sz="1200" b="1" spc="-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Servicers</a:t>
            </a:r>
            <a:r>
              <a:rPr sz="1200" b="1" spc="-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 </a:t>
            </a:r>
            <a:r>
              <a:rPr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other entities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9980" y="1813179"/>
            <a:ext cx="1971039" cy="277495"/>
          </a:xfrm>
          <a:prstGeom prst="rect">
            <a:avLst/>
          </a:prstGeom>
          <a:solidFill>
            <a:srgbClr val="F1F1F1"/>
          </a:solidFill>
          <a:ln w="19050">
            <a:solidFill>
              <a:srgbClr val="6C777C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16230">
              <a:lnSpc>
                <a:spcPct val="100000"/>
              </a:lnSpc>
              <a:spcBef>
                <a:spcPts val="310"/>
              </a:spcBef>
            </a:pPr>
            <a:r>
              <a:rPr sz="1200" b="1" dirty="0">
                <a:latin typeface="Gill Sans MT"/>
                <a:cs typeface="Gill Sans MT"/>
              </a:rPr>
              <a:t>Start</a:t>
            </a:r>
            <a:r>
              <a:rPr sz="1200" b="1" spc="-30" dirty="0">
                <a:latin typeface="Gill Sans MT"/>
                <a:cs typeface="Gill Sans MT"/>
              </a:rPr>
              <a:t> </a:t>
            </a:r>
            <a:r>
              <a:rPr sz="1200" b="1" dirty="0">
                <a:latin typeface="Gill Sans MT"/>
                <a:cs typeface="Gill Sans MT"/>
              </a:rPr>
              <a:t>HAF</a:t>
            </a:r>
            <a:r>
              <a:rPr sz="1200" b="1" spc="-25" dirty="0">
                <a:latin typeface="Gill Sans MT"/>
                <a:cs typeface="Gill Sans MT"/>
              </a:rPr>
              <a:t> </a:t>
            </a:r>
            <a:r>
              <a:rPr sz="1200" b="1" spc="-5" dirty="0">
                <a:latin typeface="Gill Sans MT"/>
                <a:cs typeface="Gill Sans MT"/>
              </a:rPr>
              <a:t>Process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26032" y="5778246"/>
            <a:ext cx="20345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Exchange</a:t>
            </a:r>
            <a:r>
              <a:rPr sz="1200" b="1" spc="-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data</a:t>
            </a:r>
            <a:r>
              <a:rPr sz="1200" b="1" spc="-1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via</a:t>
            </a:r>
            <a:r>
              <a:rPr sz="1200" b="1" spc="-1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CDF</a:t>
            </a:r>
            <a:r>
              <a:rPr sz="1200" b="1" spc="-1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with </a:t>
            </a:r>
            <a:r>
              <a:rPr lang="en-US"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lang="en-US" sz="1200" b="1" dirty="0">
                <a:solidFill>
                  <a:srgbClr val="4D5357"/>
                </a:solidFill>
                <a:latin typeface="Gill Sans MT"/>
                <a:cs typeface="Gill Sans MT"/>
              </a:rPr>
              <a:t>Servicer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 to confirm the </a:t>
            </a:r>
            <a:r>
              <a:rPr sz="1200" b="1" spc="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payment</a:t>
            </a:r>
            <a:r>
              <a:rPr sz="1200" b="1" spc="-2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amount</a:t>
            </a:r>
            <a:r>
              <a:rPr sz="1200" b="1" spc="-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</a:t>
            </a:r>
            <a:r>
              <a:rPr sz="1200" b="1" spc="-2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types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9816" y="4167378"/>
            <a:ext cx="183807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marR="5080" indent="-3175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4D5357"/>
                </a:solidFill>
                <a:latin typeface="Gill Sans MT"/>
                <a:cs typeface="Gill Sans MT"/>
              </a:rPr>
              <a:t>I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HAF</a:t>
            </a:r>
            <a:r>
              <a:rPr sz="1200" b="1" spc="-3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lang="en-US" sz="1200" b="1" spc="-30" dirty="0">
                <a:solidFill>
                  <a:srgbClr val="4D5357"/>
                </a:solidFill>
                <a:latin typeface="Gill Sans MT"/>
                <a:cs typeface="Gill Sans MT"/>
              </a:rPr>
              <a:t>Housing Counselors and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Case</a:t>
            </a:r>
            <a:r>
              <a:rPr sz="1200" b="1" spc="-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Managers </a:t>
            </a:r>
            <a:r>
              <a:rPr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review case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65396" y="6544056"/>
            <a:ext cx="28759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Gill Sans MT"/>
                <a:cs typeface="Gill Sans MT"/>
              </a:rPr>
              <a:t>Note:This</a:t>
            </a:r>
            <a:r>
              <a:rPr sz="1200" spc="-5" dirty="0">
                <a:latin typeface="Gill Sans MT"/>
                <a:cs typeface="Gill Sans MT"/>
              </a:rPr>
              <a:t> is</a:t>
            </a:r>
            <a:r>
              <a:rPr sz="1200" dirty="0">
                <a:latin typeface="Gill Sans MT"/>
                <a:cs typeface="Gill Sans MT"/>
              </a:rPr>
              <a:t> not</a:t>
            </a:r>
            <a:r>
              <a:rPr sz="1200" spc="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an </a:t>
            </a:r>
            <a:r>
              <a:rPr sz="1200" spc="-5" dirty="0">
                <a:latin typeface="Gill Sans MT"/>
                <a:cs typeface="Gill Sans MT"/>
              </a:rPr>
              <a:t>exhaustive</a:t>
            </a:r>
            <a:r>
              <a:rPr sz="1200" dirty="0">
                <a:latin typeface="Gill Sans MT"/>
                <a:cs typeface="Gill Sans MT"/>
              </a:rPr>
              <a:t> </a:t>
            </a:r>
            <a:r>
              <a:rPr sz="1200" spc="-5" dirty="0">
                <a:latin typeface="Gill Sans MT"/>
                <a:cs typeface="Gill Sans MT"/>
              </a:rPr>
              <a:t>list</a:t>
            </a:r>
            <a:r>
              <a:rPr sz="1200" dirty="0">
                <a:latin typeface="Gill Sans MT"/>
                <a:cs typeface="Gill Sans MT"/>
              </a:rPr>
              <a:t> </a:t>
            </a:r>
            <a:r>
              <a:rPr sz="1200" spc="-5" dirty="0">
                <a:latin typeface="Gill Sans MT"/>
                <a:cs typeface="Gill Sans MT"/>
              </a:rPr>
              <a:t>of</a:t>
            </a:r>
            <a:r>
              <a:rPr sz="1200" spc="5" dirty="0">
                <a:latin typeface="Gill Sans MT"/>
                <a:cs typeface="Gill Sans MT"/>
              </a:rPr>
              <a:t> </a:t>
            </a:r>
            <a:r>
              <a:rPr sz="1200" spc="-5" dirty="0">
                <a:latin typeface="Gill Sans MT"/>
                <a:cs typeface="Gill Sans MT"/>
              </a:rPr>
              <a:t>activities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286752" y="2402332"/>
            <a:ext cx="21755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4D5357"/>
                </a:solidFill>
                <a:latin typeface="Gill Sans MT"/>
                <a:cs typeface="Gill Sans MT"/>
              </a:rPr>
              <a:t>Providers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review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 sign the </a:t>
            </a:r>
            <a:r>
              <a:rPr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Service</a:t>
            </a:r>
            <a:r>
              <a:rPr lang="en-US" sz="1200" b="1" dirty="0">
                <a:solidFill>
                  <a:srgbClr val="4D5357"/>
                </a:solidFill>
                <a:latin typeface="Gill Sans MT"/>
                <a:cs typeface="Gill Sans MT"/>
              </a:rPr>
              <a:t>r</a:t>
            </a:r>
            <a:r>
              <a:rPr lang="en-US"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Agreement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onboard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into </a:t>
            </a:r>
            <a:r>
              <a:rPr sz="1200" b="1" spc="-32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FAMS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 system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02811" y="2358390"/>
            <a:ext cx="26257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0" marR="5080" indent="-965835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4D5357"/>
                </a:solidFill>
                <a:latin typeface="Gill Sans MT"/>
                <a:cs typeface="Gill Sans MT"/>
              </a:rPr>
              <a:t>Providers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attend</a:t>
            </a:r>
            <a:r>
              <a:rPr sz="1200" b="1" spc="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webinar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 review </a:t>
            </a:r>
            <a:r>
              <a:rPr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materials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37171" y="4154170"/>
            <a:ext cx="17919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Application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Portal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opens </a:t>
            </a:r>
            <a:r>
              <a:rPr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Homeowner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completes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the </a:t>
            </a:r>
            <a:r>
              <a:rPr lang="en-US" sz="1200" b="1" dirty="0">
                <a:solidFill>
                  <a:srgbClr val="4D5357"/>
                </a:solidFill>
                <a:latin typeface="Gill Sans MT"/>
                <a:cs typeface="Gill Sans MT"/>
              </a:rPr>
              <a:t>I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HAF </a:t>
            </a:r>
            <a:r>
              <a:rPr sz="1200" b="1" spc="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application</a:t>
            </a:r>
            <a:endParaRPr sz="1200" dirty="0">
              <a:latin typeface="Gill Sans MT"/>
              <a:cs typeface="Gill Sans MT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161032" y="1475994"/>
            <a:ext cx="8713470" cy="4272280"/>
            <a:chOff x="2161032" y="1475994"/>
            <a:chExt cx="8713470" cy="4272280"/>
          </a:xfrm>
        </p:grpSpPr>
        <p:sp>
          <p:nvSpPr>
            <p:cNvPr id="34" name="object 34"/>
            <p:cNvSpPr/>
            <p:nvPr/>
          </p:nvSpPr>
          <p:spPr>
            <a:xfrm>
              <a:off x="7299960" y="3341370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396621" y="0"/>
                  </a:moveTo>
                  <a:lnTo>
                    <a:pt x="350361" y="2709"/>
                  </a:lnTo>
                  <a:lnTo>
                    <a:pt x="305670" y="10638"/>
                  </a:lnTo>
                  <a:lnTo>
                    <a:pt x="262846" y="23481"/>
                  </a:lnTo>
                  <a:lnTo>
                    <a:pt x="222185" y="40939"/>
                  </a:lnTo>
                  <a:lnTo>
                    <a:pt x="183985" y="62707"/>
                  </a:lnTo>
                  <a:lnTo>
                    <a:pt x="148543" y="88484"/>
                  </a:lnTo>
                  <a:lnTo>
                    <a:pt x="116157" y="117967"/>
                  </a:lnTo>
                  <a:lnTo>
                    <a:pt x="87124" y="150853"/>
                  </a:lnTo>
                  <a:lnTo>
                    <a:pt x="61742" y="186841"/>
                  </a:lnTo>
                  <a:lnTo>
                    <a:pt x="40308" y="225628"/>
                  </a:lnTo>
                  <a:lnTo>
                    <a:pt x="23119" y="266912"/>
                  </a:lnTo>
                  <a:lnTo>
                    <a:pt x="10473" y="310389"/>
                  </a:lnTo>
                  <a:lnTo>
                    <a:pt x="2667" y="355758"/>
                  </a:lnTo>
                  <a:lnTo>
                    <a:pt x="0" y="402716"/>
                  </a:lnTo>
                  <a:lnTo>
                    <a:pt x="2667" y="449675"/>
                  </a:lnTo>
                  <a:lnTo>
                    <a:pt x="10473" y="495044"/>
                  </a:lnTo>
                  <a:lnTo>
                    <a:pt x="23119" y="538521"/>
                  </a:lnTo>
                  <a:lnTo>
                    <a:pt x="40308" y="579805"/>
                  </a:lnTo>
                  <a:lnTo>
                    <a:pt x="61742" y="618592"/>
                  </a:lnTo>
                  <a:lnTo>
                    <a:pt x="87124" y="654580"/>
                  </a:lnTo>
                  <a:lnTo>
                    <a:pt x="116157" y="687466"/>
                  </a:lnTo>
                  <a:lnTo>
                    <a:pt x="148543" y="716949"/>
                  </a:lnTo>
                  <a:lnTo>
                    <a:pt x="183985" y="742726"/>
                  </a:lnTo>
                  <a:lnTo>
                    <a:pt x="222185" y="764494"/>
                  </a:lnTo>
                  <a:lnTo>
                    <a:pt x="262846" y="781952"/>
                  </a:lnTo>
                  <a:lnTo>
                    <a:pt x="305670" y="794795"/>
                  </a:lnTo>
                  <a:lnTo>
                    <a:pt x="350361" y="802724"/>
                  </a:lnTo>
                  <a:lnTo>
                    <a:pt x="396621" y="805433"/>
                  </a:lnTo>
                  <a:lnTo>
                    <a:pt x="442880" y="802724"/>
                  </a:lnTo>
                  <a:lnTo>
                    <a:pt x="487571" y="794795"/>
                  </a:lnTo>
                  <a:lnTo>
                    <a:pt x="530395" y="781952"/>
                  </a:lnTo>
                  <a:lnTo>
                    <a:pt x="571056" y="764494"/>
                  </a:lnTo>
                  <a:lnTo>
                    <a:pt x="609256" y="742726"/>
                  </a:lnTo>
                  <a:lnTo>
                    <a:pt x="644698" y="716949"/>
                  </a:lnTo>
                  <a:lnTo>
                    <a:pt x="677084" y="687466"/>
                  </a:lnTo>
                  <a:lnTo>
                    <a:pt x="706117" y="654580"/>
                  </a:lnTo>
                  <a:lnTo>
                    <a:pt x="731499" y="618592"/>
                  </a:lnTo>
                  <a:lnTo>
                    <a:pt x="752933" y="579805"/>
                  </a:lnTo>
                  <a:lnTo>
                    <a:pt x="770122" y="538521"/>
                  </a:lnTo>
                  <a:lnTo>
                    <a:pt x="782768" y="495044"/>
                  </a:lnTo>
                  <a:lnTo>
                    <a:pt x="790574" y="449675"/>
                  </a:lnTo>
                  <a:lnTo>
                    <a:pt x="793242" y="402716"/>
                  </a:lnTo>
                  <a:lnTo>
                    <a:pt x="790574" y="355758"/>
                  </a:lnTo>
                  <a:lnTo>
                    <a:pt x="782768" y="310389"/>
                  </a:lnTo>
                  <a:lnTo>
                    <a:pt x="770122" y="266912"/>
                  </a:lnTo>
                  <a:lnTo>
                    <a:pt x="752933" y="225628"/>
                  </a:lnTo>
                  <a:lnTo>
                    <a:pt x="731499" y="186841"/>
                  </a:lnTo>
                  <a:lnTo>
                    <a:pt x="706117" y="150853"/>
                  </a:lnTo>
                  <a:lnTo>
                    <a:pt x="677084" y="117967"/>
                  </a:lnTo>
                  <a:lnTo>
                    <a:pt x="644698" y="88484"/>
                  </a:lnTo>
                  <a:lnTo>
                    <a:pt x="609256" y="62707"/>
                  </a:lnTo>
                  <a:lnTo>
                    <a:pt x="571056" y="40939"/>
                  </a:lnTo>
                  <a:lnTo>
                    <a:pt x="530395" y="23481"/>
                  </a:lnTo>
                  <a:lnTo>
                    <a:pt x="487571" y="10638"/>
                  </a:lnTo>
                  <a:lnTo>
                    <a:pt x="442880" y="2709"/>
                  </a:lnTo>
                  <a:lnTo>
                    <a:pt x="396621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299960" y="3341370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0" y="402716"/>
                  </a:moveTo>
                  <a:lnTo>
                    <a:pt x="2667" y="355758"/>
                  </a:lnTo>
                  <a:lnTo>
                    <a:pt x="10473" y="310389"/>
                  </a:lnTo>
                  <a:lnTo>
                    <a:pt x="23119" y="266912"/>
                  </a:lnTo>
                  <a:lnTo>
                    <a:pt x="40308" y="225628"/>
                  </a:lnTo>
                  <a:lnTo>
                    <a:pt x="61742" y="186841"/>
                  </a:lnTo>
                  <a:lnTo>
                    <a:pt x="87124" y="150853"/>
                  </a:lnTo>
                  <a:lnTo>
                    <a:pt x="116157" y="117967"/>
                  </a:lnTo>
                  <a:lnTo>
                    <a:pt x="148543" y="88484"/>
                  </a:lnTo>
                  <a:lnTo>
                    <a:pt x="183985" y="62707"/>
                  </a:lnTo>
                  <a:lnTo>
                    <a:pt x="222185" y="40939"/>
                  </a:lnTo>
                  <a:lnTo>
                    <a:pt x="262846" y="23481"/>
                  </a:lnTo>
                  <a:lnTo>
                    <a:pt x="305670" y="10638"/>
                  </a:lnTo>
                  <a:lnTo>
                    <a:pt x="350361" y="2709"/>
                  </a:lnTo>
                  <a:lnTo>
                    <a:pt x="396621" y="0"/>
                  </a:lnTo>
                  <a:lnTo>
                    <a:pt x="442880" y="2709"/>
                  </a:lnTo>
                  <a:lnTo>
                    <a:pt x="487571" y="10638"/>
                  </a:lnTo>
                  <a:lnTo>
                    <a:pt x="530395" y="23481"/>
                  </a:lnTo>
                  <a:lnTo>
                    <a:pt x="571056" y="40939"/>
                  </a:lnTo>
                  <a:lnTo>
                    <a:pt x="609256" y="62707"/>
                  </a:lnTo>
                  <a:lnTo>
                    <a:pt x="644698" y="88484"/>
                  </a:lnTo>
                  <a:lnTo>
                    <a:pt x="677084" y="117967"/>
                  </a:lnTo>
                  <a:lnTo>
                    <a:pt x="706117" y="150853"/>
                  </a:lnTo>
                  <a:lnTo>
                    <a:pt x="731499" y="186841"/>
                  </a:lnTo>
                  <a:lnTo>
                    <a:pt x="752933" y="225628"/>
                  </a:lnTo>
                  <a:lnTo>
                    <a:pt x="770122" y="266912"/>
                  </a:lnTo>
                  <a:lnTo>
                    <a:pt x="782768" y="310389"/>
                  </a:lnTo>
                  <a:lnTo>
                    <a:pt x="790574" y="355758"/>
                  </a:lnTo>
                  <a:lnTo>
                    <a:pt x="793242" y="402716"/>
                  </a:lnTo>
                  <a:lnTo>
                    <a:pt x="790574" y="449675"/>
                  </a:lnTo>
                  <a:lnTo>
                    <a:pt x="782768" y="495044"/>
                  </a:lnTo>
                  <a:lnTo>
                    <a:pt x="770122" y="538521"/>
                  </a:lnTo>
                  <a:lnTo>
                    <a:pt x="752933" y="579805"/>
                  </a:lnTo>
                  <a:lnTo>
                    <a:pt x="731499" y="618592"/>
                  </a:lnTo>
                  <a:lnTo>
                    <a:pt x="706117" y="654580"/>
                  </a:lnTo>
                  <a:lnTo>
                    <a:pt x="677084" y="687466"/>
                  </a:lnTo>
                  <a:lnTo>
                    <a:pt x="644698" y="716949"/>
                  </a:lnTo>
                  <a:lnTo>
                    <a:pt x="609256" y="742726"/>
                  </a:lnTo>
                  <a:lnTo>
                    <a:pt x="571056" y="764494"/>
                  </a:lnTo>
                  <a:lnTo>
                    <a:pt x="530395" y="781952"/>
                  </a:lnTo>
                  <a:lnTo>
                    <a:pt x="487571" y="794795"/>
                  </a:lnTo>
                  <a:lnTo>
                    <a:pt x="442880" y="802724"/>
                  </a:lnTo>
                  <a:lnTo>
                    <a:pt x="396621" y="805433"/>
                  </a:lnTo>
                  <a:lnTo>
                    <a:pt x="350361" y="802724"/>
                  </a:lnTo>
                  <a:lnTo>
                    <a:pt x="305670" y="794795"/>
                  </a:lnTo>
                  <a:lnTo>
                    <a:pt x="262846" y="781952"/>
                  </a:lnTo>
                  <a:lnTo>
                    <a:pt x="222185" y="764494"/>
                  </a:lnTo>
                  <a:lnTo>
                    <a:pt x="183985" y="742726"/>
                  </a:lnTo>
                  <a:lnTo>
                    <a:pt x="148543" y="716949"/>
                  </a:lnTo>
                  <a:lnTo>
                    <a:pt x="116157" y="687466"/>
                  </a:lnTo>
                  <a:lnTo>
                    <a:pt x="87124" y="654580"/>
                  </a:lnTo>
                  <a:lnTo>
                    <a:pt x="61742" y="618592"/>
                  </a:lnTo>
                  <a:lnTo>
                    <a:pt x="40308" y="579805"/>
                  </a:lnTo>
                  <a:lnTo>
                    <a:pt x="23119" y="538521"/>
                  </a:lnTo>
                  <a:lnTo>
                    <a:pt x="10473" y="495044"/>
                  </a:lnTo>
                  <a:lnTo>
                    <a:pt x="2667" y="449675"/>
                  </a:lnTo>
                  <a:lnTo>
                    <a:pt x="0" y="402716"/>
                  </a:lnTo>
                  <a:close/>
                </a:path>
              </a:pathLst>
            </a:custGeom>
            <a:ln w="28956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97496" y="3445001"/>
              <a:ext cx="598170" cy="59817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83330" y="3403854"/>
              <a:ext cx="598170" cy="59817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51248" y="1475994"/>
              <a:ext cx="707898" cy="70713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8025384" y="1533144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396621" y="0"/>
                  </a:moveTo>
                  <a:lnTo>
                    <a:pt x="350361" y="2709"/>
                  </a:lnTo>
                  <a:lnTo>
                    <a:pt x="305670" y="10638"/>
                  </a:lnTo>
                  <a:lnTo>
                    <a:pt x="262846" y="23481"/>
                  </a:lnTo>
                  <a:lnTo>
                    <a:pt x="222185" y="40939"/>
                  </a:lnTo>
                  <a:lnTo>
                    <a:pt x="183985" y="62707"/>
                  </a:lnTo>
                  <a:lnTo>
                    <a:pt x="148543" y="88484"/>
                  </a:lnTo>
                  <a:lnTo>
                    <a:pt x="116157" y="117967"/>
                  </a:lnTo>
                  <a:lnTo>
                    <a:pt x="87124" y="150853"/>
                  </a:lnTo>
                  <a:lnTo>
                    <a:pt x="61742" y="186841"/>
                  </a:lnTo>
                  <a:lnTo>
                    <a:pt x="40308" y="225628"/>
                  </a:lnTo>
                  <a:lnTo>
                    <a:pt x="23119" y="266912"/>
                  </a:lnTo>
                  <a:lnTo>
                    <a:pt x="10473" y="310389"/>
                  </a:lnTo>
                  <a:lnTo>
                    <a:pt x="2667" y="355758"/>
                  </a:lnTo>
                  <a:lnTo>
                    <a:pt x="0" y="402716"/>
                  </a:lnTo>
                  <a:lnTo>
                    <a:pt x="2667" y="449675"/>
                  </a:lnTo>
                  <a:lnTo>
                    <a:pt x="10473" y="495044"/>
                  </a:lnTo>
                  <a:lnTo>
                    <a:pt x="23119" y="538521"/>
                  </a:lnTo>
                  <a:lnTo>
                    <a:pt x="40308" y="579805"/>
                  </a:lnTo>
                  <a:lnTo>
                    <a:pt x="61742" y="618592"/>
                  </a:lnTo>
                  <a:lnTo>
                    <a:pt x="87124" y="654580"/>
                  </a:lnTo>
                  <a:lnTo>
                    <a:pt x="116157" y="687466"/>
                  </a:lnTo>
                  <a:lnTo>
                    <a:pt x="148543" y="716949"/>
                  </a:lnTo>
                  <a:lnTo>
                    <a:pt x="183985" y="742726"/>
                  </a:lnTo>
                  <a:lnTo>
                    <a:pt x="222185" y="764494"/>
                  </a:lnTo>
                  <a:lnTo>
                    <a:pt x="262846" y="781952"/>
                  </a:lnTo>
                  <a:lnTo>
                    <a:pt x="305670" y="794795"/>
                  </a:lnTo>
                  <a:lnTo>
                    <a:pt x="350361" y="802724"/>
                  </a:lnTo>
                  <a:lnTo>
                    <a:pt x="396621" y="805433"/>
                  </a:lnTo>
                  <a:lnTo>
                    <a:pt x="442880" y="802724"/>
                  </a:lnTo>
                  <a:lnTo>
                    <a:pt x="487571" y="794795"/>
                  </a:lnTo>
                  <a:lnTo>
                    <a:pt x="530395" y="781952"/>
                  </a:lnTo>
                  <a:lnTo>
                    <a:pt x="571056" y="764494"/>
                  </a:lnTo>
                  <a:lnTo>
                    <a:pt x="609256" y="742726"/>
                  </a:lnTo>
                  <a:lnTo>
                    <a:pt x="644698" y="716949"/>
                  </a:lnTo>
                  <a:lnTo>
                    <a:pt x="677084" y="687466"/>
                  </a:lnTo>
                  <a:lnTo>
                    <a:pt x="706117" y="654580"/>
                  </a:lnTo>
                  <a:lnTo>
                    <a:pt x="731499" y="618592"/>
                  </a:lnTo>
                  <a:lnTo>
                    <a:pt x="752933" y="579805"/>
                  </a:lnTo>
                  <a:lnTo>
                    <a:pt x="770122" y="538521"/>
                  </a:lnTo>
                  <a:lnTo>
                    <a:pt x="782768" y="495044"/>
                  </a:lnTo>
                  <a:lnTo>
                    <a:pt x="790574" y="449675"/>
                  </a:lnTo>
                  <a:lnTo>
                    <a:pt x="793242" y="402716"/>
                  </a:lnTo>
                  <a:lnTo>
                    <a:pt x="790574" y="355758"/>
                  </a:lnTo>
                  <a:lnTo>
                    <a:pt x="782768" y="310389"/>
                  </a:lnTo>
                  <a:lnTo>
                    <a:pt x="770122" y="266912"/>
                  </a:lnTo>
                  <a:lnTo>
                    <a:pt x="752933" y="225628"/>
                  </a:lnTo>
                  <a:lnTo>
                    <a:pt x="731499" y="186841"/>
                  </a:lnTo>
                  <a:lnTo>
                    <a:pt x="706117" y="150853"/>
                  </a:lnTo>
                  <a:lnTo>
                    <a:pt x="677084" y="117967"/>
                  </a:lnTo>
                  <a:lnTo>
                    <a:pt x="644698" y="88484"/>
                  </a:lnTo>
                  <a:lnTo>
                    <a:pt x="609256" y="62707"/>
                  </a:lnTo>
                  <a:lnTo>
                    <a:pt x="571056" y="40939"/>
                  </a:lnTo>
                  <a:lnTo>
                    <a:pt x="530395" y="23481"/>
                  </a:lnTo>
                  <a:lnTo>
                    <a:pt x="487571" y="10638"/>
                  </a:lnTo>
                  <a:lnTo>
                    <a:pt x="442880" y="2709"/>
                  </a:lnTo>
                  <a:lnTo>
                    <a:pt x="396621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025384" y="1533144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0" y="402716"/>
                  </a:moveTo>
                  <a:lnTo>
                    <a:pt x="2667" y="355758"/>
                  </a:lnTo>
                  <a:lnTo>
                    <a:pt x="10473" y="310389"/>
                  </a:lnTo>
                  <a:lnTo>
                    <a:pt x="23119" y="266912"/>
                  </a:lnTo>
                  <a:lnTo>
                    <a:pt x="40308" y="225628"/>
                  </a:lnTo>
                  <a:lnTo>
                    <a:pt x="61742" y="186841"/>
                  </a:lnTo>
                  <a:lnTo>
                    <a:pt x="87124" y="150853"/>
                  </a:lnTo>
                  <a:lnTo>
                    <a:pt x="116157" y="117967"/>
                  </a:lnTo>
                  <a:lnTo>
                    <a:pt x="148543" y="88484"/>
                  </a:lnTo>
                  <a:lnTo>
                    <a:pt x="183985" y="62707"/>
                  </a:lnTo>
                  <a:lnTo>
                    <a:pt x="222185" y="40939"/>
                  </a:lnTo>
                  <a:lnTo>
                    <a:pt x="262846" y="23481"/>
                  </a:lnTo>
                  <a:lnTo>
                    <a:pt x="305670" y="10638"/>
                  </a:lnTo>
                  <a:lnTo>
                    <a:pt x="350361" y="2709"/>
                  </a:lnTo>
                  <a:lnTo>
                    <a:pt x="396621" y="0"/>
                  </a:lnTo>
                  <a:lnTo>
                    <a:pt x="442880" y="2709"/>
                  </a:lnTo>
                  <a:lnTo>
                    <a:pt x="487571" y="10638"/>
                  </a:lnTo>
                  <a:lnTo>
                    <a:pt x="530395" y="23481"/>
                  </a:lnTo>
                  <a:lnTo>
                    <a:pt x="571056" y="40939"/>
                  </a:lnTo>
                  <a:lnTo>
                    <a:pt x="609256" y="62707"/>
                  </a:lnTo>
                  <a:lnTo>
                    <a:pt x="644698" y="88484"/>
                  </a:lnTo>
                  <a:lnTo>
                    <a:pt x="677084" y="117967"/>
                  </a:lnTo>
                  <a:lnTo>
                    <a:pt x="706117" y="150853"/>
                  </a:lnTo>
                  <a:lnTo>
                    <a:pt x="731499" y="186841"/>
                  </a:lnTo>
                  <a:lnTo>
                    <a:pt x="752933" y="225628"/>
                  </a:lnTo>
                  <a:lnTo>
                    <a:pt x="770122" y="266912"/>
                  </a:lnTo>
                  <a:lnTo>
                    <a:pt x="782768" y="310389"/>
                  </a:lnTo>
                  <a:lnTo>
                    <a:pt x="790574" y="355758"/>
                  </a:lnTo>
                  <a:lnTo>
                    <a:pt x="793242" y="402716"/>
                  </a:lnTo>
                  <a:lnTo>
                    <a:pt x="790574" y="449675"/>
                  </a:lnTo>
                  <a:lnTo>
                    <a:pt x="782768" y="495044"/>
                  </a:lnTo>
                  <a:lnTo>
                    <a:pt x="770122" y="538521"/>
                  </a:lnTo>
                  <a:lnTo>
                    <a:pt x="752933" y="579805"/>
                  </a:lnTo>
                  <a:lnTo>
                    <a:pt x="731499" y="618592"/>
                  </a:lnTo>
                  <a:lnTo>
                    <a:pt x="706117" y="654580"/>
                  </a:lnTo>
                  <a:lnTo>
                    <a:pt x="677084" y="687466"/>
                  </a:lnTo>
                  <a:lnTo>
                    <a:pt x="644698" y="716949"/>
                  </a:lnTo>
                  <a:lnTo>
                    <a:pt x="609256" y="742726"/>
                  </a:lnTo>
                  <a:lnTo>
                    <a:pt x="571056" y="764494"/>
                  </a:lnTo>
                  <a:lnTo>
                    <a:pt x="530395" y="781952"/>
                  </a:lnTo>
                  <a:lnTo>
                    <a:pt x="487571" y="794795"/>
                  </a:lnTo>
                  <a:lnTo>
                    <a:pt x="442880" y="802724"/>
                  </a:lnTo>
                  <a:lnTo>
                    <a:pt x="396621" y="805433"/>
                  </a:lnTo>
                  <a:lnTo>
                    <a:pt x="350361" y="802724"/>
                  </a:lnTo>
                  <a:lnTo>
                    <a:pt x="305670" y="794795"/>
                  </a:lnTo>
                  <a:lnTo>
                    <a:pt x="262846" y="781952"/>
                  </a:lnTo>
                  <a:lnTo>
                    <a:pt x="222185" y="764494"/>
                  </a:lnTo>
                  <a:lnTo>
                    <a:pt x="183985" y="742726"/>
                  </a:lnTo>
                  <a:lnTo>
                    <a:pt x="148543" y="716949"/>
                  </a:lnTo>
                  <a:lnTo>
                    <a:pt x="116157" y="687466"/>
                  </a:lnTo>
                  <a:lnTo>
                    <a:pt x="87124" y="654580"/>
                  </a:lnTo>
                  <a:lnTo>
                    <a:pt x="61742" y="618592"/>
                  </a:lnTo>
                  <a:lnTo>
                    <a:pt x="40308" y="579805"/>
                  </a:lnTo>
                  <a:lnTo>
                    <a:pt x="23119" y="538521"/>
                  </a:lnTo>
                  <a:lnTo>
                    <a:pt x="10473" y="495044"/>
                  </a:lnTo>
                  <a:lnTo>
                    <a:pt x="2667" y="449675"/>
                  </a:lnTo>
                  <a:lnTo>
                    <a:pt x="0" y="402716"/>
                  </a:lnTo>
                  <a:close/>
                </a:path>
              </a:pathLst>
            </a:custGeom>
            <a:ln w="28956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195310" y="1741932"/>
              <a:ext cx="378460" cy="415290"/>
            </a:xfrm>
            <a:custGeom>
              <a:avLst/>
              <a:gdLst/>
              <a:ahLst/>
              <a:cxnLst/>
              <a:rect l="l" t="t" r="r" b="b"/>
              <a:pathLst>
                <a:path w="378459" h="415289">
                  <a:moveTo>
                    <a:pt x="250444" y="0"/>
                  </a:moveTo>
                  <a:lnTo>
                    <a:pt x="4699" y="0"/>
                  </a:lnTo>
                  <a:lnTo>
                    <a:pt x="0" y="3175"/>
                  </a:lnTo>
                  <a:lnTo>
                    <a:pt x="0" y="410590"/>
                  </a:lnTo>
                  <a:lnTo>
                    <a:pt x="4699" y="415289"/>
                  </a:lnTo>
                  <a:lnTo>
                    <a:pt x="368554" y="415289"/>
                  </a:lnTo>
                  <a:lnTo>
                    <a:pt x="373253" y="415289"/>
                  </a:lnTo>
                  <a:lnTo>
                    <a:pt x="377951" y="410590"/>
                  </a:lnTo>
                  <a:lnTo>
                    <a:pt x="377951" y="201294"/>
                  </a:lnTo>
                  <a:lnTo>
                    <a:pt x="373253" y="198246"/>
                  </a:lnTo>
                  <a:lnTo>
                    <a:pt x="363728" y="198246"/>
                  </a:lnTo>
                  <a:lnTo>
                    <a:pt x="359029" y="201294"/>
                  </a:lnTo>
                  <a:lnTo>
                    <a:pt x="359029" y="396366"/>
                  </a:lnTo>
                  <a:lnTo>
                    <a:pt x="18923" y="396366"/>
                  </a:lnTo>
                  <a:lnTo>
                    <a:pt x="18923" y="18922"/>
                  </a:lnTo>
                  <a:lnTo>
                    <a:pt x="250444" y="18922"/>
                  </a:lnTo>
                  <a:lnTo>
                    <a:pt x="255143" y="14096"/>
                  </a:lnTo>
                  <a:lnTo>
                    <a:pt x="255143" y="3175"/>
                  </a:lnTo>
                  <a:lnTo>
                    <a:pt x="250444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29422" y="1840230"/>
              <a:ext cx="192024" cy="192024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381162" y="1714500"/>
              <a:ext cx="267970" cy="257810"/>
            </a:xfrm>
            <a:custGeom>
              <a:avLst/>
              <a:gdLst/>
              <a:ahLst/>
              <a:cxnLst/>
              <a:rect l="l" t="t" r="r" b="b"/>
              <a:pathLst>
                <a:path w="267970" h="257810">
                  <a:moveTo>
                    <a:pt x="89864" y="56514"/>
                  </a:moveTo>
                  <a:lnTo>
                    <a:pt x="86689" y="56514"/>
                  </a:lnTo>
                  <a:lnTo>
                    <a:pt x="69072" y="65952"/>
                  </a:lnTo>
                  <a:lnTo>
                    <a:pt x="45858" y="87153"/>
                  </a:lnTo>
                  <a:lnTo>
                    <a:pt x="22645" y="116593"/>
                  </a:lnTo>
                  <a:lnTo>
                    <a:pt x="5028" y="150749"/>
                  </a:lnTo>
                  <a:lnTo>
                    <a:pt x="0" y="176710"/>
                  </a:lnTo>
                  <a:lnTo>
                    <a:pt x="1472" y="200421"/>
                  </a:lnTo>
                  <a:lnTo>
                    <a:pt x="23824" y="241808"/>
                  </a:lnTo>
                  <a:lnTo>
                    <a:pt x="64718" y="257555"/>
                  </a:lnTo>
                  <a:lnTo>
                    <a:pt x="72592" y="257555"/>
                  </a:lnTo>
                  <a:lnTo>
                    <a:pt x="78815" y="256032"/>
                  </a:lnTo>
                  <a:lnTo>
                    <a:pt x="86689" y="254380"/>
                  </a:lnTo>
                  <a:lnTo>
                    <a:pt x="108194" y="247360"/>
                  </a:lnTo>
                  <a:lnTo>
                    <a:pt x="126083" y="237890"/>
                  </a:lnTo>
                  <a:lnTo>
                    <a:pt x="68516" y="237890"/>
                  </a:lnTo>
                  <a:lnTo>
                    <a:pt x="56495" y="237553"/>
                  </a:lnTo>
                  <a:lnTo>
                    <a:pt x="26497" y="213875"/>
                  </a:lnTo>
                  <a:lnTo>
                    <a:pt x="18778" y="180919"/>
                  </a:lnTo>
                  <a:lnTo>
                    <a:pt x="22300" y="161798"/>
                  </a:lnTo>
                  <a:lnTo>
                    <a:pt x="32666" y="136709"/>
                  </a:lnTo>
                  <a:lnTo>
                    <a:pt x="47605" y="114252"/>
                  </a:lnTo>
                  <a:lnTo>
                    <a:pt x="64019" y="95914"/>
                  </a:lnTo>
                  <a:lnTo>
                    <a:pt x="78815" y="83185"/>
                  </a:lnTo>
                  <a:lnTo>
                    <a:pt x="97738" y="83185"/>
                  </a:lnTo>
                  <a:lnTo>
                    <a:pt x="97738" y="64388"/>
                  </a:lnTo>
                  <a:lnTo>
                    <a:pt x="96214" y="61213"/>
                  </a:lnTo>
                  <a:lnTo>
                    <a:pt x="94563" y="59689"/>
                  </a:lnTo>
                  <a:lnTo>
                    <a:pt x="93039" y="58165"/>
                  </a:lnTo>
                  <a:lnTo>
                    <a:pt x="89864" y="56514"/>
                  </a:lnTo>
                  <a:close/>
                </a:path>
                <a:path w="267970" h="257810">
                  <a:moveTo>
                    <a:pt x="264893" y="20447"/>
                  </a:moveTo>
                  <a:lnTo>
                    <a:pt x="245566" y="20447"/>
                  </a:lnTo>
                  <a:lnTo>
                    <a:pt x="235130" y="53455"/>
                  </a:lnTo>
                  <a:lnTo>
                    <a:pt x="217801" y="97536"/>
                  </a:lnTo>
                  <a:lnTo>
                    <a:pt x="193113" y="144283"/>
                  </a:lnTo>
                  <a:lnTo>
                    <a:pt x="160603" y="185292"/>
                  </a:lnTo>
                  <a:lnTo>
                    <a:pt x="114819" y="222202"/>
                  </a:lnTo>
                  <a:lnTo>
                    <a:pt x="68516" y="237890"/>
                  </a:lnTo>
                  <a:lnTo>
                    <a:pt x="126083" y="237890"/>
                  </a:lnTo>
                  <a:lnTo>
                    <a:pt x="174827" y="199389"/>
                  </a:lnTo>
                  <a:lnTo>
                    <a:pt x="215620" y="143458"/>
                  </a:lnTo>
                  <a:lnTo>
                    <a:pt x="244185" y="82835"/>
                  </a:lnTo>
                  <a:lnTo>
                    <a:pt x="261248" y="33404"/>
                  </a:lnTo>
                  <a:lnTo>
                    <a:pt x="264893" y="20447"/>
                  </a:lnTo>
                  <a:close/>
                </a:path>
                <a:path w="267970" h="257810">
                  <a:moveTo>
                    <a:pt x="97738" y="83185"/>
                  </a:moveTo>
                  <a:lnTo>
                    <a:pt x="78815" y="83185"/>
                  </a:lnTo>
                  <a:lnTo>
                    <a:pt x="78815" y="114680"/>
                  </a:lnTo>
                  <a:lnTo>
                    <a:pt x="83641" y="119379"/>
                  </a:lnTo>
                  <a:lnTo>
                    <a:pt x="88340" y="119379"/>
                  </a:lnTo>
                  <a:lnTo>
                    <a:pt x="113561" y="110755"/>
                  </a:lnTo>
                  <a:lnTo>
                    <a:pt x="123815" y="98933"/>
                  </a:lnTo>
                  <a:lnTo>
                    <a:pt x="97738" y="98933"/>
                  </a:lnTo>
                  <a:lnTo>
                    <a:pt x="97738" y="83185"/>
                  </a:lnTo>
                  <a:close/>
                </a:path>
                <a:path w="267970" h="257810">
                  <a:moveTo>
                    <a:pt x="262838" y="0"/>
                  </a:moveTo>
                  <a:lnTo>
                    <a:pt x="256488" y="0"/>
                  </a:lnTo>
                  <a:lnTo>
                    <a:pt x="244496" y="1861"/>
                  </a:lnTo>
                  <a:lnTo>
                    <a:pt x="216736" y="7874"/>
                  </a:lnTo>
                  <a:lnTo>
                    <a:pt x="179175" y="18538"/>
                  </a:lnTo>
                  <a:lnTo>
                    <a:pt x="137108" y="34544"/>
                  </a:lnTo>
                  <a:lnTo>
                    <a:pt x="133933" y="34544"/>
                  </a:lnTo>
                  <a:lnTo>
                    <a:pt x="132282" y="37719"/>
                  </a:lnTo>
                  <a:lnTo>
                    <a:pt x="130758" y="40894"/>
                  </a:lnTo>
                  <a:lnTo>
                    <a:pt x="128688" y="48408"/>
                  </a:lnTo>
                  <a:lnTo>
                    <a:pt x="122487" y="65770"/>
                  </a:lnTo>
                  <a:lnTo>
                    <a:pt x="112166" y="85203"/>
                  </a:lnTo>
                  <a:lnTo>
                    <a:pt x="97738" y="98933"/>
                  </a:lnTo>
                  <a:lnTo>
                    <a:pt x="123815" y="98933"/>
                  </a:lnTo>
                  <a:lnTo>
                    <a:pt x="131139" y="90487"/>
                  </a:lnTo>
                  <a:lnTo>
                    <a:pt x="142239" y="66980"/>
                  </a:lnTo>
                  <a:lnTo>
                    <a:pt x="148030" y="48640"/>
                  </a:lnTo>
                  <a:lnTo>
                    <a:pt x="176307" y="38306"/>
                  </a:lnTo>
                  <a:lnTo>
                    <a:pt x="203275" y="30448"/>
                  </a:lnTo>
                  <a:lnTo>
                    <a:pt x="227004" y="24637"/>
                  </a:lnTo>
                  <a:lnTo>
                    <a:pt x="245566" y="20447"/>
                  </a:lnTo>
                  <a:lnTo>
                    <a:pt x="264893" y="20447"/>
                  </a:lnTo>
                  <a:lnTo>
                    <a:pt x="267537" y="11049"/>
                  </a:lnTo>
                  <a:lnTo>
                    <a:pt x="267522" y="7842"/>
                  </a:lnTo>
                  <a:lnTo>
                    <a:pt x="266013" y="4699"/>
                  </a:lnTo>
                  <a:lnTo>
                    <a:pt x="264362" y="3175"/>
                  </a:lnTo>
                  <a:lnTo>
                    <a:pt x="262838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75510" y="4823459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396620" y="0"/>
                  </a:moveTo>
                  <a:lnTo>
                    <a:pt x="350361" y="2709"/>
                  </a:lnTo>
                  <a:lnTo>
                    <a:pt x="305670" y="10638"/>
                  </a:lnTo>
                  <a:lnTo>
                    <a:pt x="262846" y="23481"/>
                  </a:lnTo>
                  <a:lnTo>
                    <a:pt x="222185" y="40939"/>
                  </a:lnTo>
                  <a:lnTo>
                    <a:pt x="183985" y="62707"/>
                  </a:lnTo>
                  <a:lnTo>
                    <a:pt x="148543" y="88484"/>
                  </a:lnTo>
                  <a:lnTo>
                    <a:pt x="116157" y="117967"/>
                  </a:lnTo>
                  <a:lnTo>
                    <a:pt x="87124" y="150853"/>
                  </a:lnTo>
                  <a:lnTo>
                    <a:pt x="61742" y="186841"/>
                  </a:lnTo>
                  <a:lnTo>
                    <a:pt x="40308" y="225628"/>
                  </a:lnTo>
                  <a:lnTo>
                    <a:pt x="23119" y="266912"/>
                  </a:lnTo>
                  <a:lnTo>
                    <a:pt x="10473" y="310389"/>
                  </a:lnTo>
                  <a:lnTo>
                    <a:pt x="2667" y="355758"/>
                  </a:lnTo>
                  <a:lnTo>
                    <a:pt x="0" y="402716"/>
                  </a:lnTo>
                  <a:lnTo>
                    <a:pt x="2667" y="449675"/>
                  </a:lnTo>
                  <a:lnTo>
                    <a:pt x="10473" y="495044"/>
                  </a:lnTo>
                  <a:lnTo>
                    <a:pt x="23119" y="538521"/>
                  </a:lnTo>
                  <a:lnTo>
                    <a:pt x="40308" y="579805"/>
                  </a:lnTo>
                  <a:lnTo>
                    <a:pt x="61742" y="618592"/>
                  </a:lnTo>
                  <a:lnTo>
                    <a:pt x="87124" y="654580"/>
                  </a:lnTo>
                  <a:lnTo>
                    <a:pt x="116157" y="687466"/>
                  </a:lnTo>
                  <a:lnTo>
                    <a:pt x="148543" y="716949"/>
                  </a:lnTo>
                  <a:lnTo>
                    <a:pt x="183985" y="742726"/>
                  </a:lnTo>
                  <a:lnTo>
                    <a:pt x="222185" y="764494"/>
                  </a:lnTo>
                  <a:lnTo>
                    <a:pt x="262846" y="781952"/>
                  </a:lnTo>
                  <a:lnTo>
                    <a:pt x="305670" y="794795"/>
                  </a:lnTo>
                  <a:lnTo>
                    <a:pt x="350361" y="802724"/>
                  </a:lnTo>
                  <a:lnTo>
                    <a:pt x="396620" y="805433"/>
                  </a:lnTo>
                  <a:lnTo>
                    <a:pt x="442880" y="802724"/>
                  </a:lnTo>
                  <a:lnTo>
                    <a:pt x="487571" y="794795"/>
                  </a:lnTo>
                  <a:lnTo>
                    <a:pt x="530395" y="781952"/>
                  </a:lnTo>
                  <a:lnTo>
                    <a:pt x="571056" y="764494"/>
                  </a:lnTo>
                  <a:lnTo>
                    <a:pt x="609256" y="742726"/>
                  </a:lnTo>
                  <a:lnTo>
                    <a:pt x="644698" y="716949"/>
                  </a:lnTo>
                  <a:lnTo>
                    <a:pt x="677084" y="687466"/>
                  </a:lnTo>
                  <a:lnTo>
                    <a:pt x="706117" y="654580"/>
                  </a:lnTo>
                  <a:lnTo>
                    <a:pt x="731499" y="618592"/>
                  </a:lnTo>
                  <a:lnTo>
                    <a:pt x="752933" y="579805"/>
                  </a:lnTo>
                  <a:lnTo>
                    <a:pt x="770122" y="538521"/>
                  </a:lnTo>
                  <a:lnTo>
                    <a:pt x="782768" y="495044"/>
                  </a:lnTo>
                  <a:lnTo>
                    <a:pt x="790574" y="449675"/>
                  </a:lnTo>
                  <a:lnTo>
                    <a:pt x="793241" y="402716"/>
                  </a:lnTo>
                  <a:lnTo>
                    <a:pt x="790574" y="355758"/>
                  </a:lnTo>
                  <a:lnTo>
                    <a:pt x="782768" y="310389"/>
                  </a:lnTo>
                  <a:lnTo>
                    <a:pt x="770122" y="266912"/>
                  </a:lnTo>
                  <a:lnTo>
                    <a:pt x="752933" y="225628"/>
                  </a:lnTo>
                  <a:lnTo>
                    <a:pt x="731499" y="186841"/>
                  </a:lnTo>
                  <a:lnTo>
                    <a:pt x="706117" y="150853"/>
                  </a:lnTo>
                  <a:lnTo>
                    <a:pt x="677084" y="117967"/>
                  </a:lnTo>
                  <a:lnTo>
                    <a:pt x="644698" y="88484"/>
                  </a:lnTo>
                  <a:lnTo>
                    <a:pt x="609256" y="62707"/>
                  </a:lnTo>
                  <a:lnTo>
                    <a:pt x="571056" y="40939"/>
                  </a:lnTo>
                  <a:lnTo>
                    <a:pt x="530395" y="23481"/>
                  </a:lnTo>
                  <a:lnTo>
                    <a:pt x="487571" y="10638"/>
                  </a:lnTo>
                  <a:lnTo>
                    <a:pt x="442880" y="2709"/>
                  </a:lnTo>
                  <a:lnTo>
                    <a:pt x="396620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75510" y="4823459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0" y="402716"/>
                  </a:moveTo>
                  <a:lnTo>
                    <a:pt x="2667" y="355758"/>
                  </a:lnTo>
                  <a:lnTo>
                    <a:pt x="10473" y="310389"/>
                  </a:lnTo>
                  <a:lnTo>
                    <a:pt x="23119" y="266912"/>
                  </a:lnTo>
                  <a:lnTo>
                    <a:pt x="40308" y="225628"/>
                  </a:lnTo>
                  <a:lnTo>
                    <a:pt x="61742" y="186841"/>
                  </a:lnTo>
                  <a:lnTo>
                    <a:pt x="87124" y="150853"/>
                  </a:lnTo>
                  <a:lnTo>
                    <a:pt x="116157" y="117967"/>
                  </a:lnTo>
                  <a:lnTo>
                    <a:pt x="148543" y="88484"/>
                  </a:lnTo>
                  <a:lnTo>
                    <a:pt x="183985" y="62707"/>
                  </a:lnTo>
                  <a:lnTo>
                    <a:pt x="222185" y="40939"/>
                  </a:lnTo>
                  <a:lnTo>
                    <a:pt x="262846" y="23481"/>
                  </a:lnTo>
                  <a:lnTo>
                    <a:pt x="305670" y="10638"/>
                  </a:lnTo>
                  <a:lnTo>
                    <a:pt x="350361" y="2709"/>
                  </a:lnTo>
                  <a:lnTo>
                    <a:pt x="396620" y="0"/>
                  </a:lnTo>
                  <a:lnTo>
                    <a:pt x="442880" y="2709"/>
                  </a:lnTo>
                  <a:lnTo>
                    <a:pt x="487571" y="10638"/>
                  </a:lnTo>
                  <a:lnTo>
                    <a:pt x="530395" y="23481"/>
                  </a:lnTo>
                  <a:lnTo>
                    <a:pt x="571056" y="40939"/>
                  </a:lnTo>
                  <a:lnTo>
                    <a:pt x="609256" y="62707"/>
                  </a:lnTo>
                  <a:lnTo>
                    <a:pt x="644698" y="88484"/>
                  </a:lnTo>
                  <a:lnTo>
                    <a:pt x="677084" y="117967"/>
                  </a:lnTo>
                  <a:lnTo>
                    <a:pt x="706117" y="150853"/>
                  </a:lnTo>
                  <a:lnTo>
                    <a:pt x="731499" y="186841"/>
                  </a:lnTo>
                  <a:lnTo>
                    <a:pt x="752933" y="225628"/>
                  </a:lnTo>
                  <a:lnTo>
                    <a:pt x="770122" y="266912"/>
                  </a:lnTo>
                  <a:lnTo>
                    <a:pt x="782768" y="310389"/>
                  </a:lnTo>
                  <a:lnTo>
                    <a:pt x="790574" y="355758"/>
                  </a:lnTo>
                  <a:lnTo>
                    <a:pt x="793241" y="402716"/>
                  </a:lnTo>
                  <a:lnTo>
                    <a:pt x="790574" y="449675"/>
                  </a:lnTo>
                  <a:lnTo>
                    <a:pt x="782768" y="495044"/>
                  </a:lnTo>
                  <a:lnTo>
                    <a:pt x="770122" y="538521"/>
                  </a:lnTo>
                  <a:lnTo>
                    <a:pt x="752933" y="579805"/>
                  </a:lnTo>
                  <a:lnTo>
                    <a:pt x="731499" y="618592"/>
                  </a:lnTo>
                  <a:lnTo>
                    <a:pt x="706117" y="654580"/>
                  </a:lnTo>
                  <a:lnTo>
                    <a:pt x="677084" y="687466"/>
                  </a:lnTo>
                  <a:lnTo>
                    <a:pt x="644698" y="716949"/>
                  </a:lnTo>
                  <a:lnTo>
                    <a:pt x="609256" y="742726"/>
                  </a:lnTo>
                  <a:lnTo>
                    <a:pt x="571056" y="764494"/>
                  </a:lnTo>
                  <a:lnTo>
                    <a:pt x="530395" y="781952"/>
                  </a:lnTo>
                  <a:lnTo>
                    <a:pt x="487571" y="794795"/>
                  </a:lnTo>
                  <a:lnTo>
                    <a:pt x="442880" y="802724"/>
                  </a:lnTo>
                  <a:lnTo>
                    <a:pt x="396620" y="805433"/>
                  </a:lnTo>
                  <a:lnTo>
                    <a:pt x="350361" y="802724"/>
                  </a:lnTo>
                  <a:lnTo>
                    <a:pt x="305670" y="794795"/>
                  </a:lnTo>
                  <a:lnTo>
                    <a:pt x="262846" y="781952"/>
                  </a:lnTo>
                  <a:lnTo>
                    <a:pt x="222185" y="764494"/>
                  </a:lnTo>
                  <a:lnTo>
                    <a:pt x="183985" y="742726"/>
                  </a:lnTo>
                  <a:lnTo>
                    <a:pt x="148543" y="716949"/>
                  </a:lnTo>
                  <a:lnTo>
                    <a:pt x="116157" y="687466"/>
                  </a:lnTo>
                  <a:lnTo>
                    <a:pt x="87124" y="654580"/>
                  </a:lnTo>
                  <a:lnTo>
                    <a:pt x="61742" y="618592"/>
                  </a:lnTo>
                  <a:lnTo>
                    <a:pt x="40308" y="579805"/>
                  </a:lnTo>
                  <a:lnTo>
                    <a:pt x="23119" y="538521"/>
                  </a:lnTo>
                  <a:lnTo>
                    <a:pt x="10473" y="495044"/>
                  </a:lnTo>
                  <a:lnTo>
                    <a:pt x="2667" y="449675"/>
                  </a:lnTo>
                  <a:lnTo>
                    <a:pt x="0" y="402716"/>
                  </a:lnTo>
                  <a:close/>
                </a:path>
              </a:pathLst>
            </a:custGeom>
            <a:ln w="28955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62200" y="5015484"/>
              <a:ext cx="420624" cy="421386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416034" y="4927853"/>
              <a:ext cx="805815" cy="805815"/>
            </a:xfrm>
            <a:custGeom>
              <a:avLst/>
              <a:gdLst/>
              <a:ahLst/>
              <a:cxnLst/>
              <a:rect l="l" t="t" r="r" b="b"/>
              <a:pathLst>
                <a:path w="805815" h="805814">
                  <a:moveTo>
                    <a:pt x="402717" y="0"/>
                  </a:moveTo>
                  <a:lnTo>
                    <a:pt x="355758" y="2709"/>
                  </a:lnTo>
                  <a:lnTo>
                    <a:pt x="310389" y="10638"/>
                  </a:lnTo>
                  <a:lnTo>
                    <a:pt x="266912" y="23481"/>
                  </a:lnTo>
                  <a:lnTo>
                    <a:pt x="225628" y="40939"/>
                  </a:lnTo>
                  <a:lnTo>
                    <a:pt x="186841" y="62707"/>
                  </a:lnTo>
                  <a:lnTo>
                    <a:pt x="150853" y="88484"/>
                  </a:lnTo>
                  <a:lnTo>
                    <a:pt x="117967" y="117967"/>
                  </a:lnTo>
                  <a:lnTo>
                    <a:pt x="88484" y="150853"/>
                  </a:lnTo>
                  <a:lnTo>
                    <a:pt x="62707" y="186841"/>
                  </a:lnTo>
                  <a:lnTo>
                    <a:pt x="40939" y="225628"/>
                  </a:lnTo>
                  <a:lnTo>
                    <a:pt x="23481" y="266912"/>
                  </a:lnTo>
                  <a:lnTo>
                    <a:pt x="10638" y="310389"/>
                  </a:lnTo>
                  <a:lnTo>
                    <a:pt x="2709" y="355758"/>
                  </a:lnTo>
                  <a:lnTo>
                    <a:pt x="0" y="402717"/>
                  </a:lnTo>
                  <a:lnTo>
                    <a:pt x="2709" y="449675"/>
                  </a:lnTo>
                  <a:lnTo>
                    <a:pt x="10638" y="495044"/>
                  </a:lnTo>
                  <a:lnTo>
                    <a:pt x="23481" y="538521"/>
                  </a:lnTo>
                  <a:lnTo>
                    <a:pt x="40939" y="579805"/>
                  </a:lnTo>
                  <a:lnTo>
                    <a:pt x="62707" y="618592"/>
                  </a:lnTo>
                  <a:lnTo>
                    <a:pt x="88484" y="654580"/>
                  </a:lnTo>
                  <a:lnTo>
                    <a:pt x="117967" y="687466"/>
                  </a:lnTo>
                  <a:lnTo>
                    <a:pt x="150853" y="716949"/>
                  </a:lnTo>
                  <a:lnTo>
                    <a:pt x="186841" y="742726"/>
                  </a:lnTo>
                  <a:lnTo>
                    <a:pt x="225628" y="764494"/>
                  </a:lnTo>
                  <a:lnTo>
                    <a:pt x="266912" y="781952"/>
                  </a:lnTo>
                  <a:lnTo>
                    <a:pt x="310389" y="794795"/>
                  </a:lnTo>
                  <a:lnTo>
                    <a:pt x="355758" y="802724"/>
                  </a:lnTo>
                  <a:lnTo>
                    <a:pt x="402717" y="805434"/>
                  </a:lnTo>
                  <a:lnTo>
                    <a:pt x="449675" y="802724"/>
                  </a:lnTo>
                  <a:lnTo>
                    <a:pt x="495044" y="794795"/>
                  </a:lnTo>
                  <a:lnTo>
                    <a:pt x="538521" y="781952"/>
                  </a:lnTo>
                  <a:lnTo>
                    <a:pt x="579805" y="764494"/>
                  </a:lnTo>
                  <a:lnTo>
                    <a:pt x="618592" y="742726"/>
                  </a:lnTo>
                  <a:lnTo>
                    <a:pt x="654580" y="716949"/>
                  </a:lnTo>
                  <a:lnTo>
                    <a:pt x="687466" y="687466"/>
                  </a:lnTo>
                  <a:lnTo>
                    <a:pt x="716949" y="654580"/>
                  </a:lnTo>
                  <a:lnTo>
                    <a:pt x="742726" y="618592"/>
                  </a:lnTo>
                  <a:lnTo>
                    <a:pt x="764494" y="579805"/>
                  </a:lnTo>
                  <a:lnTo>
                    <a:pt x="781952" y="538521"/>
                  </a:lnTo>
                  <a:lnTo>
                    <a:pt x="794795" y="495044"/>
                  </a:lnTo>
                  <a:lnTo>
                    <a:pt x="802724" y="449675"/>
                  </a:lnTo>
                  <a:lnTo>
                    <a:pt x="805434" y="402717"/>
                  </a:lnTo>
                  <a:lnTo>
                    <a:pt x="802724" y="355758"/>
                  </a:lnTo>
                  <a:lnTo>
                    <a:pt x="794795" y="310389"/>
                  </a:lnTo>
                  <a:lnTo>
                    <a:pt x="781952" y="266912"/>
                  </a:lnTo>
                  <a:lnTo>
                    <a:pt x="764494" y="225628"/>
                  </a:lnTo>
                  <a:lnTo>
                    <a:pt x="742726" y="186841"/>
                  </a:lnTo>
                  <a:lnTo>
                    <a:pt x="716949" y="150853"/>
                  </a:lnTo>
                  <a:lnTo>
                    <a:pt x="687466" y="117967"/>
                  </a:lnTo>
                  <a:lnTo>
                    <a:pt x="654580" y="88484"/>
                  </a:lnTo>
                  <a:lnTo>
                    <a:pt x="618592" y="62707"/>
                  </a:lnTo>
                  <a:lnTo>
                    <a:pt x="579805" y="40939"/>
                  </a:lnTo>
                  <a:lnTo>
                    <a:pt x="538521" y="23481"/>
                  </a:lnTo>
                  <a:lnTo>
                    <a:pt x="495044" y="10638"/>
                  </a:lnTo>
                  <a:lnTo>
                    <a:pt x="449675" y="2709"/>
                  </a:lnTo>
                  <a:lnTo>
                    <a:pt x="402717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416034" y="4927853"/>
              <a:ext cx="805815" cy="805815"/>
            </a:xfrm>
            <a:custGeom>
              <a:avLst/>
              <a:gdLst/>
              <a:ahLst/>
              <a:cxnLst/>
              <a:rect l="l" t="t" r="r" b="b"/>
              <a:pathLst>
                <a:path w="805815" h="805814">
                  <a:moveTo>
                    <a:pt x="0" y="402717"/>
                  </a:moveTo>
                  <a:lnTo>
                    <a:pt x="2709" y="355758"/>
                  </a:lnTo>
                  <a:lnTo>
                    <a:pt x="10638" y="310389"/>
                  </a:lnTo>
                  <a:lnTo>
                    <a:pt x="23481" y="266912"/>
                  </a:lnTo>
                  <a:lnTo>
                    <a:pt x="40939" y="225628"/>
                  </a:lnTo>
                  <a:lnTo>
                    <a:pt x="62707" y="186841"/>
                  </a:lnTo>
                  <a:lnTo>
                    <a:pt x="88484" y="150853"/>
                  </a:lnTo>
                  <a:lnTo>
                    <a:pt x="117967" y="117967"/>
                  </a:lnTo>
                  <a:lnTo>
                    <a:pt x="150853" y="88484"/>
                  </a:lnTo>
                  <a:lnTo>
                    <a:pt x="186841" y="62707"/>
                  </a:lnTo>
                  <a:lnTo>
                    <a:pt x="225628" y="40939"/>
                  </a:lnTo>
                  <a:lnTo>
                    <a:pt x="266912" y="23481"/>
                  </a:lnTo>
                  <a:lnTo>
                    <a:pt x="310389" y="10638"/>
                  </a:lnTo>
                  <a:lnTo>
                    <a:pt x="355758" y="2709"/>
                  </a:lnTo>
                  <a:lnTo>
                    <a:pt x="402717" y="0"/>
                  </a:lnTo>
                  <a:lnTo>
                    <a:pt x="449675" y="2709"/>
                  </a:lnTo>
                  <a:lnTo>
                    <a:pt x="495044" y="10638"/>
                  </a:lnTo>
                  <a:lnTo>
                    <a:pt x="538521" y="23481"/>
                  </a:lnTo>
                  <a:lnTo>
                    <a:pt x="579805" y="40939"/>
                  </a:lnTo>
                  <a:lnTo>
                    <a:pt x="618592" y="62707"/>
                  </a:lnTo>
                  <a:lnTo>
                    <a:pt x="654580" y="88484"/>
                  </a:lnTo>
                  <a:lnTo>
                    <a:pt x="687466" y="117967"/>
                  </a:lnTo>
                  <a:lnTo>
                    <a:pt x="716949" y="150853"/>
                  </a:lnTo>
                  <a:lnTo>
                    <a:pt x="742726" y="186841"/>
                  </a:lnTo>
                  <a:lnTo>
                    <a:pt x="764494" y="225628"/>
                  </a:lnTo>
                  <a:lnTo>
                    <a:pt x="781952" y="266912"/>
                  </a:lnTo>
                  <a:lnTo>
                    <a:pt x="794795" y="310389"/>
                  </a:lnTo>
                  <a:lnTo>
                    <a:pt x="802724" y="355758"/>
                  </a:lnTo>
                  <a:lnTo>
                    <a:pt x="805434" y="402717"/>
                  </a:lnTo>
                  <a:lnTo>
                    <a:pt x="802724" y="449675"/>
                  </a:lnTo>
                  <a:lnTo>
                    <a:pt x="794795" y="495044"/>
                  </a:lnTo>
                  <a:lnTo>
                    <a:pt x="781952" y="538521"/>
                  </a:lnTo>
                  <a:lnTo>
                    <a:pt x="764494" y="579805"/>
                  </a:lnTo>
                  <a:lnTo>
                    <a:pt x="742726" y="618592"/>
                  </a:lnTo>
                  <a:lnTo>
                    <a:pt x="716949" y="654580"/>
                  </a:lnTo>
                  <a:lnTo>
                    <a:pt x="687466" y="687466"/>
                  </a:lnTo>
                  <a:lnTo>
                    <a:pt x="654580" y="716949"/>
                  </a:lnTo>
                  <a:lnTo>
                    <a:pt x="618592" y="742726"/>
                  </a:lnTo>
                  <a:lnTo>
                    <a:pt x="579805" y="764494"/>
                  </a:lnTo>
                  <a:lnTo>
                    <a:pt x="538521" y="781952"/>
                  </a:lnTo>
                  <a:lnTo>
                    <a:pt x="495044" y="794795"/>
                  </a:lnTo>
                  <a:lnTo>
                    <a:pt x="449675" y="802724"/>
                  </a:lnTo>
                  <a:lnTo>
                    <a:pt x="402717" y="805434"/>
                  </a:lnTo>
                  <a:lnTo>
                    <a:pt x="355758" y="802724"/>
                  </a:lnTo>
                  <a:lnTo>
                    <a:pt x="310389" y="794795"/>
                  </a:lnTo>
                  <a:lnTo>
                    <a:pt x="266912" y="781952"/>
                  </a:lnTo>
                  <a:lnTo>
                    <a:pt x="225628" y="764494"/>
                  </a:lnTo>
                  <a:lnTo>
                    <a:pt x="186841" y="742726"/>
                  </a:lnTo>
                  <a:lnTo>
                    <a:pt x="150853" y="716949"/>
                  </a:lnTo>
                  <a:lnTo>
                    <a:pt x="117967" y="687466"/>
                  </a:lnTo>
                  <a:lnTo>
                    <a:pt x="88484" y="654580"/>
                  </a:lnTo>
                  <a:lnTo>
                    <a:pt x="62707" y="618592"/>
                  </a:lnTo>
                  <a:lnTo>
                    <a:pt x="40939" y="579805"/>
                  </a:lnTo>
                  <a:lnTo>
                    <a:pt x="23481" y="538521"/>
                  </a:lnTo>
                  <a:lnTo>
                    <a:pt x="10638" y="495044"/>
                  </a:lnTo>
                  <a:lnTo>
                    <a:pt x="2709" y="449675"/>
                  </a:lnTo>
                  <a:lnTo>
                    <a:pt x="0" y="402717"/>
                  </a:lnTo>
                  <a:close/>
                </a:path>
              </a:pathLst>
            </a:custGeom>
            <a:ln w="28956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66910" y="5361432"/>
              <a:ext cx="104394" cy="18669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9648444" y="5382005"/>
              <a:ext cx="421640" cy="184150"/>
            </a:xfrm>
            <a:custGeom>
              <a:avLst/>
              <a:gdLst/>
              <a:ahLst/>
              <a:cxnLst/>
              <a:rect l="l" t="t" r="r" b="b"/>
              <a:pathLst>
                <a:path w="421640" h="184150">
                  <a:moveTo>
                    <a:pt x="421386" y="66929"/>
                  </a:moveTo>
                  <a:lnTo>
                    <a:pt x="417830" y="65151"/>
                  </a:lnTo>
                  <a:lnTo>
                    <a:pt x="400011" y="50317"/>
                  </a:lnTo>
                  <a:lnTo>
                    <a:pt x="382498" y="41579"/>
                  </a:lnTo>
                  <a:lnTo>
                    <a:pt x="364299" y="38633"/>
                  </a:lnTo>
                  <a:lnTo>
                    <a:pt x="344424" y="41148"/>
                  </a:lnTo>
                  <a:lnTo>
                    <a:pt x="267195" y="66890"/>
                  </a:lnTo>
                  <a:lnTo>
                    <a:pt x="265950" y="60655"/>
                  </a:lnTo>
                  <a:lnTo>
                    <a:pt x="259270" y="50774"/>
                  </a:lnTo>
                  <a:lnTo>
                    <a:pt x="248285" y="43802"/>
                  </a:lnTo>
                  <a:lnTo>
                    <a:pt x="233172" y="41148"/>
                  </a:lnTo>
                  <a:lnTo>
                    <a:pt x="173736" y="41148"/>
                  </a:lnTo>
                  <a:lnTo>
                    <a:pt x="159181" y="28943"/>
                  </a:lnTo>
                  <a:lnTo>
                    <a:pt x="137248" y="15430"/>
                  </a:lnTo>
                  <a:lnTo>
                    <a:pt x="109080" y="4508"/>
                  </a:lnTo>
                  <a:lnTo>
                    <a:pt x="75819" y="0"/>
                  </a:lnTo>
                  <a:lnTo>
                    <a:pt x="7493" y="0"/>
                  </a:lnTo>
                  <a:lnTo>
                    <a:pt x="2286" y="5080"/>
                  </a:lnTo>
                  <a:lnTo>
                    <a:pt x="2286" y="15367"/>
                  </a:lnTo>
                  <a:lnTo>
                    <a:pt x="7493" y="20574"/>
                  </a:lnTo>
                  <a:lnTo>
                    <a:pt x="75819" y="20574"/>
                  </a:lnTo>
                  <a:lnTo>
                    <a:pt x="106184" y="25031"/>
                  </a:lnTo>
                  <a:lnTo>
                    <a:pt x="131318" y="35585"/>
                  </a:lnTo>
                  <a:lnTo>
                    <a:pt x="150533" y="48069"/>
                  </a:lnTo>
                  <a:lnTo>
                    <a:pt x="163195" y="58293"/>
                  </a:lnTo>
                  <a:lnTo>
                    <a:pt x="164973" y="61722"/>
                  </a:lnTo>
                  <a:lnTo>
                    <a:pt x="243713" y="61722"/>
                  </a:lnTo>
                  <a:lnTo>
                    <a:pt x="247269" y="66802"/>
                  </a:lnTo>
                  <a:lnTo>
                    <a:pt x="247269" y="73533"/>
                  </a:lnTo>
                  <a:lnTo>
                    <a:pt x="246507" y="73787"/>
                  </a:lnTo>
                  <a:lnTo>
                    <a:pt x="243078" y="80645"/>
                  </a:lnTo>
                  <a:lnTo>
                    <a:pt x="243624" y="82296"/>
                  </a:lnTo>
                  <a:lnTo>
                    <a:pt x="112522" y="82296"/>
                  </a:lnTo>
                  <a:lnTo>
                    <a:pt x="107315" y="87376"/>
                  </a:lnTo>
                  <a:lnTo>
                    <a:pt x="107315" y="97663"/>
                  </a:lnTo>
                  <a:lnTo>
                    <a:pt x="112522" y="102870"/>
                  </a:lnTo>
                  <a:lnTo>
                    <a:pt x="233172" y="102870"/>
                  </a:lnTo>
                  <a:lnTo>
                    <a:pt x="248285" y="100215"/>
                  </a:lnTo>
                  <a:lnTo>
                    <a:pt x="259270" y="93205"/>
                  </a:lnTo>
                  <a:lnTo>
                    <a:pt x="259930" y="92214"/>
                  </a:lnTo>
                  <a:lnTo>
                    <a:pt x="351409" y="61722"/>
                  </a:lnTo>
                  <a:lnTo>
                    <a:pt x="361378" y="59931"/>
                  </a:lnTo>
                  <a:lnTo>
                    <a:pt x="370865" y="60236"/>
                  </a:lnTo>
                  <a:lnTo>
                    <a:pt x="380695" y="63436"/>
                  </a:lnTo>
                  <a:lnTo>
                    <a:pt x="391668" y="70358"/>
                  </a:lnTo>
                  <a:lnTo>
                    <a:pt x="302514" y="114935"/>
                  </a:lnTo>
                  <a:lnTo>
                    <a:pt x="236969" y="148094"/>
                  </a:lnTo>
                  <a:lnTo>
                    <a:pt x="191643" y="161124"/>
                  </a:lnTo>
                  <a:lnTo>
                    <a:pt x="145351" y="155790"/>
                  </a:lnTo>
                  <a:lnTo>
                    <a:pt x="48298" y="124815"/>
                  </a:lnTo>
                  <a:lnTo>
                    <a:pt x="32435" y="119367"/>
                  </a:lnTo>
                  <a:lnTo>
                    <a:pt x="10541" y="111506"/>
                  </a:lnTo>
                  <a:lnTo>
                    <a:pt x="3556" y="114935"/>
                  </a:lnTo>
                  <a:lnTo>
                    <a:pt x="0" y="125222"/>
                  </a:lnTo>
                  <a:lnTo>
                    <a:pt x="3556" y="132080"/>
                  </a:lnTo>
                  <a:lnTo>
                    <a:pt x="8763" y="133858"/>
                  </a:lnTo>
                  <a:lnTo>
                    <a:pt x="26200" y="139001"/>
                  </a:lnTo>
                  <a:lnTo>
                    <a:pt x="41986" y="144145"/>
                  </a:lnTo>
                  <a:lnTo>
                    <a:pt x="56464" y="149288"/>
                  </a:lnTo>
                  <a:lnTo>
                    <a:pt x="69977" y="154432"/>
                  </a:lnTo>
                  <a:lnTo>
                    <a:pt x="107353" y="166979"/>
                  </a:lnTo>
                  <a:lnTo>
                    <a:pt x="137236" y="176136"/>
                  </a:lnTo>
                  <a:lnTo>
                    <a:pt x="161886" y="181749"/>
                  </a:lnTo>
                  <a:lnTo>
                    <a:pt x="183642" y="183642"/>
                  </a:lnTo>
                  <a:lnTo>
                    <a:pt x="209473" y="180695"/>
                  </a:lnTo>
                  <a:lnTo>
                    <a:pt x="237134" y="171615"/>
                  </a:lnTo>
                  <a:lnTo>
                    <a:pt x="270357" y="156108"/>
                  </a:lnTo>
                  <a:lnTo>
                    <a:pt x="312928" y="133858"/>
                  </a:lnTo>
                  <a:lnTo>
                    <a:pt x="358025" y="110705"/>
                  </a:lnTo>
                  <a:lnTo>
                    <a:pt x="385305" y="97167"/>
                  </a:lnTo>
                  <a:lnTo>
                    <a:pt x="416179" y="82296"/>
                  </a:lnTo>
                  <a:lnTo>
                    <a:pt x="421386" y="77216"/>
                  </a:lnTo>
                  <a:lnTo>
                    <a:pt x="421386" y="66929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755886" y="5095494"/>
              <a:ext cx="251460" cy="286512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10066782" y="2798826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396621" y="0"/>
                  </a:moveTo>
                  <a:lnTo>
                    <a:pt x="350361" y="2709"/>
                  </a:lnTo>
                  <a:lnTo>
                    <a:pt x="305670" y="10638"/>
                  </a:lnTo>
                  <a:lnTo>
                    <a:pt x="262846" y="23481"/>
                  </a:lnTo>
                  <a:lnTo>
                    <a:pt x="222185" y="40939"/>
                  </a:lnTo>
                  <a:lnTo>
                    <a:pt x="183985" y="62707"/>
                  </a:lnTo>
                  <a:lnTo>
                    <a:pt x="148543" y="88484"/>
                  </a:lnTo>
                  <a:lnTo>
                    <a:pt x="116157" y="117967"/>
                  </a:lnTo>
                  <a:lnTo>
                    <a:pt x="87124" y="150853"/>
                  </a:lnTo>
                  <a:lnTo>
                    <a:pt x="61742" y="186841"/>
                  </a:lnTo>
                  <a:lnTo>
                    <a:pt x="40308" y="225628"/>
                  </a:lnTo>
                  <a:lnTo>
                    <a:pt x="23119" y="266912"/>
                  </a:lnTo>
                  <a:lnTo>
                    <a:pt x="10473" y="310389"/>
                  </a:lnTo>
                  <a:lnTo>
                    <a:pt x="2667" y="355758"/>
                  </a:lnTo>
                  <a:lnTo>
                    <a:pt x="0" y="402716"/>
                  </a:lnTo>
                  <a:lnTo>
                    <a:pt x="2667" y="449675"/>
                  </a:lnTo>
                  <a:lnTo>
                    <a:pt x="10473" y="495044"/>
                  </a:lnTo>
                  <a:lnTo>
                    <a:pt x="23119" y="538521"/>
                  </a:lnTo>
                  <a:lnTo>
                    <a:pt x="40308" y="579805"/>
                  </a:lnTo>
                  <a:lnTo>
                    <a:pt x="61742" y="618592"/>
                  </a:lnTo>
                  <a:lnTo>
                    <a:pt x="87124" y="654580"/>
                  </a:lnTo>
                  <a:lnTo>
                    <a:pt x="116157" y="687466"/>
                  </a:lnTo>
                  <a:lnTo>
                    <a:pt x="148543" y="716949"/>
                  </a:lnTo>
                  <a:lnTo>
                    <a:pt x="183985" y="742726"/>
                  </a:lnTo>
                  <a:lnTo>
                    <a:pt x="222185" y="764494"/>
                  </a:lnTo>
                  <a:lnTo>
                    <a:pt x="262846" y="781952"/>
                  </a:lnTo>
                  <a:lnTo>
                    <a:pt x="305670" y="794795"/>
                  </a:lnTo>
                  <a:lnTo>
                    <a:pt x="350361" y="802724"/>
                  </a:lnTo>
                  <a:lnTo>
                    <a:pt x="396621" y="805434"/>
                  </a:lnTo>
                  <a:lnTo>
                    <a:pt x="442880" y="802724"/>
                  </a:lnTo>
                  <a:lnTo>
                    <a:pt x="487571" y="794795"/>
                  </a:lnTo>
                  <a:lnTo>
                    <a:pt x="530395" y="781952"/>
                  </a:lnTo>
                  <a:lnTo>
                    <a:pt x="571056" y="764494"/>
                  </a:lnTo>
                  <a:lnTo>
                    <a:pt x="609256" y="742726"/>
                  </a:lnTo>
                  <a:lnTo>
                    <a:pt x="644698" y="716949"/>
                  </a:lnTo>
                  <a:lnTo>
                    <a:pt x="677084" y="687466"/>
                  </a:lnTo>
                  <a:lnTo>
                    <a:pt x="706117" y="654580"/>
                  </a:lnTo>
                  <a:lnTo>
                    <a:pt x="731499" y="618592"/>
                  </a:lnTo>
                  <a:lnTo>
                    <a:pt x="752933" y="579805"/>
                  </a:lnTo>
                  <a:lnTo>
                    <a:pt x="770122" y="538521"/>
                  </a:lnTo>
                  <a:lnTo>
                    <a:pt x="782768" y="495044"/>
                  </a:lnTo>
                  <a:lnTo>
                    <a:pt x="790574" y="449675"/>
                  </a:lnTo>
                  <a:lnTo>
                    <a:pt x="793242" y="402716"/>
                  </a:lnTo>
                  <a:lnTo>
                    <a:pt x="790574" y="355758"/>
                  </a:lnTo>
                  <a:lnTo>
                    <a:pt x="782768" y="310389"/>
                  </a:lnTo>
                  <a:lnTo>
                    <a:pt x="770122" y="266912"/>
                  </a:lnTo>
                  <a:lnTo>
                    <a:pt x="752933" y="225628"/>
                  </a:lnTo>
                  <a:lnTo>
                    <a:pt x="731499" y="186841"/>
                  </a:lnTo>
                  <a:lnTo>
                    <a:pt x="706117" y="150853"/>
                  </a:lnTo>
                  <a:lnTo>
                    <a:pt x="677084" y="117967"/>
                  </a:lnTo>
                  <a:lnTo>
                    <a:pt x="644698" y="88484"/>
                  </a:lnTo>
                  <a:lnTo>
                    <a:pt x="609256" y="62707"/>
                  </a:lnTo>
                  <a:lnTo>
                    <a:pt x="571056" y="40939"/>
                  </a:lnTo>
                  <a:lnTo>
                    <a:pt x="530395" y="23481"/>
                  </a:lnTo>
                  <a:lnTo>
                    <a:pt x="487571" y="10638"/>
                  </a:lnTo>
                  <a:lnTo>
                    <a:pt x="442880" y="2709"/>
                  </a:lnTo>
                  <a:lnTo>
                    <a:pt x="396621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0066782" y="2798826"/>
              <a:ext cx="793750" cy="805815"/>
            </a:xfrm>
            <a:custGeom>
              <a:avLst/>
              <a:gdLst/>
              <a:ahLst/>
              <a:cxnLst/>
              <a:rect l="l" t="t" r="r" b="b"/>
              <a:pathLst>
                <a:path w="793750" h="805814">
                  <a:moveTo>
                    <a:pt x="0" y="402716"/>
                  </a:moveTo>
                  <a:lnTo>
                    <a:pt x="2667" y="355758"/>
                  </a:lnTo>
                  <a:lnTo>
                    <a:pt x="10473" y="310389"/>
                  </a:lnTo>
                  <a:lnTo>
                    <a:pt x="23119" y="266912"/>
                  </a:lnTo>
                  <a:lnTo>
                    <a:pt x="40308" y="225628"/>
                  </a:lnTo>
                  <a:lnTo>
                    <a:pt x="61742" y="186841"/>
                  </a:lnTo>
                  <a:lnTo>
                    <a:pt x="87124" y="150853"/>
                  </a:lnTo>
                  <a:lnTo>
                    <a:pt x="116157" y="117967"/>
                  </a:lnTo>
                  <a:lnTo>
                    <a:pt x="148543" y="88484"/>
                  </a:lnTo>
                  <a:lnTo>
                    <a:pt x="183985" y="62707"/>
                  </a:lnTo>
                  <a:lnTo>
                    <a:pt x="222185" y="40939"/>
                  </a:lnTo>
                  <a:lnTo>
                    <a:pt x="262846" y="23481"/>
                  </a:lnTo>
                  <a:lnTo>
                    <a:pt x="305670" y="10638"/>
                  </a:lnTo>
                  <a:lnTo>
                    <a:pt x="350361" y="2709"/>
                  </a:lnTo>
                  <a:lnTo>
                    <a:pt x="396621" y="0"/>
                  </a:lnTo>
                  <a:lnTo>
                    <a:pt x="442880" y="2709"/>
                  </a:lnTo>
                  <a:lnTo>
                    <a:pt x="487571" y="10638"/>
                  </a:lnTo>
                  <a:lnTo>
                    <a:pt x="530395" y="23481"/>
                  </a:lnTo>
                  <a:lnTo>
                    <a:pt x="571056" y="40939"/>
                  </a:lnTo>
                  <a:lnTo>
                    <a:pt x="609256" y="62707"/>
                  </a:lnTo>
                  <a:lnTo>
                    <a:pt x="644698" y="88484"/>
                  </a:lnTo>
                  <a:lnTo>
                    <a:pt x="677084" y="117967"/>
                  </a:lnTo>
                  <a:lnTo>
                    <a:pt x="706117" y="150853"/>
                  </a:lnTo>
                  <a:lnTo>
                    <a:pt x="731499" y="186841"/>
                  </a:lnTo>
                  <a:lnTo>
                    <a:pt x="752933" y="225628"/>
                  </a:lnTo>
                  <a:lnTo>
                    <a:pt x="770122" y="266912"/>
                  </a:lnTo>
                  <a:lnTo>
                    <a:pt x="782768" y="310389"/>
                  </a:lnTo>
                  <a:lnTo>
                    <a:pt x="790574" y="355758"/>
                  </a:lnTo>
                  <a:lnTo>
                    <a:pt x="793242" y="402716"/>
                  </a:lnTo>
                  <a:lnTo>
                    <a:pt x="790574" y="449675"/>
                  </a:lnTo>
                  <a:lnTo>
                    <a:pt x="782768" y="495044"/>
                  </a:lnTo>
                  <a:lnTo>
                    <a:pt x="770122" y="538521"/>
                  </a:lnTo>
                  <a:lnTo>
                    <a:pt x="752933" y="579805"/>
                  </a:lnTo>
                  <a:lnTo>
                    <a:pt x="731499" y="618592"/>
                  </a:lnTo>
                  <a:lnTo>
                    <a:pt x="706117" y="654580"/>
                  </a:lnTo>
                  <a:lnTo>
                    <a:pt x="677084" y="687466"/>
                  </a:lnTo>
                  <a:lnTo>
                    <a:pt x="644698" y="716949"/>
                  </a:lnTo>
                  <a:lnTo>
                    <a:pt x="609256" y="742726"/>
                  </a:lnTo>
                  <a:lnTo>
                    <a:pt x="571056" y="764494"/>
                  </a:lnTo>
                  <a:lnTo>
                    <a:pt x="530395" y="781952"/>
                  </a:lnTo>
                  <a:lnTo>
                    <a:pt x="487571" y="794795"/>
                  </a:lnTo>
                  <a:lnTo>
                    <a:pt x="442880" y="802724"/>
                  </a:lnTo>
                  <a:lnTo>
                    <a:pt x="396621" y="805434"/>
                  </a:lnTo>
                  <a:lnTo>
                    <a:pt x="350361" y="802724"/>
                  </a:lnTo>
                  <a:lnTo>
                    <a:pt x="305670" y="794795"/>
                  </a:lnTo>
                  <a:lnTo>
                    <a:pt x="262846" y="781952"/>
                  </a:lnTo>
                  <a:lnTo>
                    <a:pt x="222185" y="764494"/>
                  </a:lnTo>
                  <a:lnTo>
                    <a:pt x="183985" y="742726"/>
                  </a:lnTo>
                  <a:lnTo>
                    <a:pt x="148543" y="716949"/>
                  </a:lnTo>
                  <a:lnTo>
                    <a:pt x="116157" y="687466"/>
                  </a:lnTo>
                  <a:lnTo>
                    <a:pt x="87124" y="654580"/>
                  </a:lnTo>
                  <a:lnTo>
                    <a:pt x="61742" y="618592"/>
                  </a:lnTo>
                  <a:lnTo>
                    <a:pt x="40308" y="579805"/>
                  </a:lnTo>
                  <a:lnTo>
                    <a:pt x="23119" y="538521"/>
                  </a:lnTo>
                  <a:lnTo>
                    <a:pt x="10473" y="495044"/>
                  </a:lnTo>
                  <a:lnTo>
                    <a:pt x="2667" y="449675"/>
                  </a:lnTo>
                  <a:lnTo>
                    <a:pt x="0" y="402716"/>
                  </a:lnTo>
                  <a:close/>
                </a:path>
              </a:pathLst>
            </a:custGeom>
            <a:ln w="28956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209275" y="2903982"/>
              <a:ext cx="610362" cy="598170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8948165" y="3553205"/>
              <a:ext cx="220345" cy="363855"/>
            </a:xfrm>
            <a:custGeom>
              <a:avLst/>
              <a:gdLst/>
              <a:ahLst/>
              <a:cxnLst/>
              <a:rect l="l" t="t" r="r" b="b"/>
              <a:pathLst>
                <a:path w="220345" h="363854">
                  <a:moveTo>
                    <a:pt x="220217" y="0"/>
                  </a:moveTo>
                  <a:lnTo>
                    <a:pt x="0" y="181737"/>
                  </a:lnTo>
                  <a:lnTo>
                    <a:pt x="220217" y="363474"/>
                  </a:lnTo>
                  <a:lnTo>
                    <a:pt x="220217" y="0"/>
                  </a:lnTo>
                  <a:close/>
                </a:path>
              </a:pathLst>
            </a:custGeom>
            <a:solidFill>
              <a:srgbClr val="6C77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4771135" y="5778246"/>
            <a:ext cx="2111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2430" marR="5080" indent="-380365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Application</a:t>
            </a:r>
            <a:r>
              <a:rPr sz="1200" b="1" spc="-2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underwriting</a:t>
            </a:r>
            <a:r>
              <a:rPr sz="1200" b="1" spc="-3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and </a:t>
            </a:r>
            <a:r>
              <a:rPr sz="1200" b="1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final</a:t>
            </a:r>
            <a:r>
              <a:rPr sz="1200" b="1" spc="-1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reviews</a:t>
            </a:r>
            <a:r>
              <a:rPr sz="1200" b="1" spc="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occur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664700" y="3738626"/>
            <a:ext cx="22352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Communicate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with</a:t>
            </a:r>
            <a:r>
              <a:rPr sz="1200" b="1" spc="1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spc="-5" dirty="0">
                <a:solidFill>
                  <a:srgbClr val="4D5357"/>
                </a:solidFill>
                <a:latin typeface="Gill Sans MT"/>
                <a:cs typeface="Gill Sans MT"/>
              </a:rPr>
              <a:t>Delinquent </a:t>
            </a:r>
            <a:r>
              <a:rPr sz="1200" b="1" spc="-315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b="1" dirty="0">
                <a:solidFill>
                  <a:srgbClr val="4D5357"/>
                </a:solidFill>
                <a:latin typeface="Gill Sans MT"/>
                <a:cs typeface="Gill Sans MT"/>
              </a:rPr>
              <a:t>Homeowners</a:t>
            </a:r>
            <a:endParaRPr sz="1200" dirty="0">
              <a:latin typeface="Gill Sans MT"/>
              <a:cs typeface="Gill Sans MT"/>
            </a:endParaRPr>
          </a:p>
          <a:p>
            <a:pPr marL="165735" marR="159385" algn="ctr">
              <a:lnSpc>
                <a:spcPct val="100000"/>
              </a:lnSpc>
            </a:pPr>
            <a:r>
              <a:rPr sz="1200" spc="-5" dirty="0">
                <a:solidFill>
                  <a:srgbClr val="4D5357"/>
                </a:solidFill>
                <a:latin typeface="Gill Sans MT"/>
                <a:cs typeface="Gill Sans MT"/>
              </a:rPr>
              <a:t>(Gather lists </a:t>
            </a:r>
            <a:r>
              <a:rPr sz="1200" dirty="0">
                <a:solidFill>
                  <a:srgbClr val="4D5357"/>
                </a:solidFill>
                <a:latin typeface="Gill Sans MT"/>
                <a:cs typeface="Gill Sans MT"/>
              </a:rPr>
              <a:t>and send </a:t>
            </a:r>
            <a:r>
              <a:rPr sz="1200" spc="-5" dirty="0">
                <a:solidFill>
                  <a:srgbClr val="4D5357"/>
                </a:solidFill>
                <a:latin typeface="Gill Sans MT"/>
                <a:cs typeface="Gill Sans MT"/>
              </a:rPr>
              <a:t>Servicer </a:t>
            </a:r>
            <a:r>
              <a:rPr sz="1200" spc="-32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spc="-5" dirty="0">
                <a:solidFill>
                  <a:srgbClr val="4D5357"/>
                </a:solidFill>
                <a:latin typeface="Gill Sans MT"/>
                <a:cs typeface="Gill Sans MT"/>
              </a:rPr>
              <a:t>Outreach</a:t>
            </a:r>
            <a:r>
              <a:rPr sz="1200" spc="-10" dirty="0">
                <a:solidFill>
                  <a:srgbClr val="4D5357"/>
                </a:solidFill>
                <a:latin typeface="Gill Sans MT"/>
                <a:cs typeface="Gill Sans MT"/>
              </a:rPr>
              <a:t> </a:t>
            </a:r>
            <a:r>
              <a:rPr sz="1200" spc="-5" dirty="0">
                <a:solidFill>
                  <a:srgbClr val="4D5357"/>
                </a:solidFill>
                <a:latin typeface="Gill Sans MT"/>
                <a:cs typeface="Gill Sans MT"/>
              </a:rPr>
              <a:t>Letter)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1" name="Date Placeholder 60">
            <a:extLst>
              <a:ext uri="{FF2B5EF4-FFF2-40B4-BE49-F238E27FC236}">
                <a16:creationId xmlns:a16="http://schemas.microsoft.com/office/drawing/2014/main" id="{CD58EC66-A79F-4C18-87D2-5C5758620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B99DB43D-2590-43C3-994B-75E70F7A261E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62" name="Slide Number Placeholder 61">
            <a:extLst>
              <a:ext uri="{FF2B5EF4-FFF2-40B4-BE49-F238E27FC236}">
                <a16:creationId xmlns:a16="http://schemas.microsoft.com/office/drawing/2014/main" id="{1C4A751C-FBCF-4A47-9808-D9FFC679F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21946"/>
            <a:ext cx="34448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Roles</a:t>
            </a:r>
            <a:r>
              <a:rPr sz="2800" spc="-6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&amp;</a:t>
            </a:r>
            <a:r>
              <a:rPr sz="2800" spc="-45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800" dirty="0">
                <a:solidFill>
                  <a:schemeClr val="tx1"/>
                </a:solidFill>
                <a:latin typeface="Calibri Light (Headings)"/>
                <a:ea typeface="Cambria" panose="02040503050406030204" pitchFamily="18" charset="0"/>
                <a:cs typeface="Calibri Light" panose="020F0302020204030204" pitchFamily="34" charset="0"/>
              </a:rPr>
              <a:t>Responsibilities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56604" y="984885"/>
            <a:ext cx="5226050" cy="3182281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4445" rIns="0" bIns="0" rtlCol="0">
            <a:spAutoFit/>
          </a:bodyPr>
          <a:lstStyle/>
          <a:p>
            <a:pPr algn="ctr">
              <a:lnSpc>
                <a:spcPct val="100000"/>
              </a:lnSpc>
            </a:pPr>
            <a:endParaRPr lang="en-US" sz="1100" b="1" spc="5" dirty="0">
              <a:solidFill>
                <a:schemeClr val="accent2"/>
              </a:solidFill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</a:pPr>
            <a:r>
              <a:rPr lang="en-US" sz="2200" b="1" spc="5" dirty="0">
                <a:solidFill>
                  <a:schemeClr val="accent2"/>
                </a:solidFill>
                <a:latin typeface="Gill Sans MT"/>
                <a:cs typeface="Gill Sans MT"/>
              </a:rPr>
              <a:t>Providers</a:t>
            </a:r>
            <a:endParaRPr sz="2200" dirty="0">
              <a:solidFill>
                <a:schemeClr val="accent2"/>
              </a:solidFill>
              <a:latin typeface="Gill Sans MT"/>
              <a:cs typeface="Gill Sans MT"/>
            </a:endParaRPr>
          </a:p>
          <a:p>
            <a:pPr marL="320040" indent="-229235">
              <a:lnSpc>
                <a:spcPct val="100000"/>
              </a:lnSpc>
              <a:spcBef>
                <a:spcPts val="1820"/>
              </a:spcBef>
              <a:buFont typeface="Wingdings"/>
              <a:buChar char=""/>
              <a:tabLst>
                <a:tab pos="320040" algn="l"/>
                <a:tab pos="320675" algn="l"/>
              </a:tabLst>
            </a:pPr>
            <a:r>
              <a:rPr sz="1600" dirty="0">
                <a:latin typeface="Gill Sans MT"/>
                <a:cs typeface="Gill Sans MT"/>
              </a:rPr>
              <a:t>Attend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lang="en-US" sz="1600" spc="5" dirty="0">
                <a:latin typeface="Gill Sans MT"/>
                <a:cs typeface="Gill Sans MT"/>
              </a:rPr>
              <a:t>provider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webinar </a:t>
            </a:r>
            <a:r>
              <a:rPr sz="1600" dirty="0">
                <a:latin typeface="Gill Sans MT"/>
                <a:cs typeface="Gill Sans MT"/>
              </a:rPr>
              <a:t>and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any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follow</a:t>
            </a:r>
            <a:r>
              <a:rPr sz="1600" dirty="0">
                <a:latin typeface="Gill Sans MT"/>
                <a:cs typeface="Gill Sans MT"/>
              </a:rPr>
              <a:t> up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trainings</a:t>
            </a: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320040" marR="937894" indent="-228600">
              <a:lnSpc>
                <a:spcPct val="100000"/>
              </a:lnSpc>
              <a:buFont typeface="Wingdings"/>
              <a:buChar char=""/>
              <a:tabLst>
                <a:tab pos="320040" algn="l"/>
                <a:tab pos="320675" algn="l"/>
              </a:tabLst>
            </a:pPr>
            <a:r>
              <a:rPr sz="1600" spc="-10" dirty="0">
                <a:latin typeface="Gill Sans MT"/>
                <a:cs typeface="Gill Sans MT"/>
              </a:rPr>
              <a:t>Review </a:t>
            </a:r>
            <a:r>
              <a:rPr sz="1600" dirty="0">
                <a:latin typeface="Gill Sans MT"/>
                <a:cs typeface="Gill Sans MT"/>
              </a:rPr>
              <a:t>and sign the </a:t>
            </a:r>
            <a:r>
              <a:rPr sz="1600" spc="5" dirty="0">
                <a:latin typeface="Gill Sans MT"/>
                <a:cs typeface="Gill Sans MT"/>
              </a:rPr>
              <a:t>Service</a:t>
            </a:r>
            <a:r>
              <a:rPr lang="en-US" sz="1600" spc="5" dirty="0">
                <a:latin typeface="Gill Sans MT"/>
                <a:cs typeface="Gill Sans MT"/>
              </a:rPr>
              <a:t>r </a:t>
            </a:r>
            <a:r>
              <a:rPr lang="en-US" sz="1600" spc="-434" dirty="0">
                <a:latin typeface="Gill Sans MT"/>
                <a:cs typeface="Gill Sans MT"/>
              </a:rPr>
              <a:t> </a:t>
            </a:r>
            <a:r>
              <a:rPr lang="en-US" sz="1600" spc="-5" dirty="0">
                <a:latin typeface="Gill Sans MT"/>
                <a:cs typeface="Gill Sans MT"/>
              </a:rPr>
              <a:t>Agreement (</a:t>
            </a:r>
            <a:r>
              <a:rPr lang="en-US" sz="1600" spc="-5">
                <a:latin typeface="Gill Sans MT"/>
                <a:cs typeface="Gill Sans MT"/>
              </a:rPr>
              <a:t>mortgage servicers only)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320040" indent="-229235">
              <a:lnSpc>
                <a:spcPct val="100000"/>
              </a:lnSpc>
              <a:buFont typeface="Wingdings"/>
              <a:buChar char=""/>
              <a:tabLst>
                <a:tab pos="320040" algn="l"/>
                <a:tab pos="320675" algn="l"/>
              </a:tabLst>
            </a:pPr>
            <a:r>
              <a:rPr sz="1600" spc="-5" dirty="0">
                <a:latin typeface="Gill Sans MT"/>
                <a:cs typeface="Gill Sans MT"/>
              </a:rPr>
              <a:t>Onboard into</a:t>
            </a:r>
            <a:r>
              <a:rPr sz="1600" dirty="0">
                <a:latin typeface="Gill Sans MT"/>
                <a:cs typeface="Gill Sans MT"/>
              </a:rPr>
              <a:t> the </a:t>
            </a:r>
            <a:r>
              <a:rPr sz="1600" spc="-25" dirty="0">
                <a:latin typeface="Gill Sans MT"/>
                <a:cs typeface="Gill Sans MT"/>
              </a:rPr>
              <a:t>FAMS</a:t>
            </a:r>
            <a:r>
              <a:rPr sz="1600" dirty="0">
                <a:latin typeface="Gill Sans MT"/>
                <a:cs typeface="Gill Sans MT"/>
              </a:rPr>
              <a:t> </a:t>
            </a:r>
            <a:r>
              <a:rPr lang="en-US" sz="1600" spc="5" dirty="0">
                <a:latin typeface="Gill Sans MT"/>
                <a:cs typeface="Gill Sans MT"/>
              </a:rPr>
              <a:t>provider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spc="5" dirty="0">
                <a:latin typeface="Gill Sans MT"/>
                <a:cs typeface="Gill Sans MT"/>
              </a:rPr>
              <a:t>portal </a:t>
            </a:r>
            <a:r>
              <a:rPr sz="1600" spc="-10" dirty="0">
                <a:latin typeface="Gill Sans MT"/>
                <a:cs typeface="Gill Sans MT"/>
              </a:rPr>
              <a:t>for</a:t>
            </a:r>
            <a:r>
              <a:rPr sz="1600" spc="1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easy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access</a:t>
            </a: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320040" marR="147955" indent="-228600" algn="just">
              <a:lnSpc>
                <a:spcPct val="100000"/>
              </a:lnSpc>
              <a:buFont typeface="Wingdings"/>
              <a:buChar char=""/>
              <a:tabLst>
                <a:tab pos="320675" algn="l"/>
              </a:tabLst>
            </a:pPr>
            <a:r>
              <a:rPr sz="1600" spc="-5" dirty="0">
                <a:latin typeface="Gill Sans MT"/>
                <a:cs typeface="Gill Sans MT"/>
              </a:rPr>
              <a:t>Facilitate communication </a:t>
            </a:r>
            <a:r>
              <a:rPr sz="1600" dirty="0">
                <a:latin typeface="Gill Sans MT"/>
                <a:cs typeface="Gill Sans MT"/>
              </a:rPr>
              <a:t>to </a:t>
            </a:r>
            <a:r>
              <a:rPr sz="1600" spc="-5" dirty="0">
                <a:latin typeface="Gill Sans MT"/>
                <a:cs typeface="Gill Sans MT"/>
              </a:rPr>
              <a:t>potentially </a:t>
            </a:r>
            <a:r>
              <a:rPr sz="1600" dirty="0">
                <a:latin typeface="Gill Sans MT"/>
                <a:cs typeface="Gill Sans MT"/>
              </a:rPr>
              <a:t>eligible </a:t>
            </a:r>
            <a:r>
              <a:rPr sz="1600" spc="-15" dirty="0">
                <a:latin typeface="Gill Sans MT"/>
                <a:cs typeface="Gill Sans MT"/>
              </a:rPr>
              <a:t>borrowers </a:t>
            </a:r>
            <a:r>
              <a:rPr sz="1600" spc="-43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(option </a:t>
            </a:r>
            <a:r>
              <a:rPr sz="1600" dirty="0">
                <a:latin typeface="Gill Sans MT"/>
                <a:cs typeface="Gill Sans MT"/>
              </a:rPr>
              <a:t>to </a:t>
            </a:r>
            <a:r>
              <a:rPr sz="1600" spc="-10" dirty="0">
                <a:latin typeface="Gill Sans MT"/>
                <a:cs typeface="Gill Sans MT"/>
              </a:rPr>
              <a:t>leverage </a:t>
            </a:r>
            <a:r>
              <a:rPr sz="1600" dirty="0">
                <a:latin typeface="Gill Sans MT"/>
                <a:cs typeface="Gill Sans MT"/>
              </a:rPr>
              <a:t>material that </a:t>
            </a:r>
            <a:r>
              <a:rPr sz="1600" spc="-5" dirty="0">
                <a:latin typeface="Gill Sans MT"/>
                <a:cs typeface="Gill Sans MT"/>
              </a:rPr>
              <a:t>will </a:t>
            </a:r>
            <a:r>
              <a:rPr sz="1600" dirty="0">
                <a:latin typeface="Gill Sans MT"/>
                <a:cs typeface="Gill Sans MT"/>
              </a:rPr>
              <a:t>be made </a:t>
            </a:r>
            <a:r>
              <a:rPr sz="1600" spc="-5" dirty="0">
                <a:latin typeface="Gill Sans MT"/>
                <a:cs typeface="Gill Sans MT"/>
              </a:rPr>
              <a:t>available in </a:t>
            </a:r>
            <a:r>
              <a:rPr sz="1600" spc="-430" dirty="0">
                <a:latin typeface="Gill Sans MT"/>
                <a:cs typeface="Gill Sans MT"/>
              </a:rPr>
              <a:t> </a:t>
            </a:r>
            <a:r>
              <a:rPr lang="en-US" sz="1600" spc="5" dirty="0">
                <a:latin typeface="Gill Sans MT"/>
                <a:cs typeface="Gill Sans MT"/>
              </a:rPr>
              <a:t>February</a:t>
            </a:r>
            <a:r>
              <a:rPr sz="1600" spc="5" dirty="0">
                <a:latin typeface="Gill Sans MT"/>
                <a:cs typeface="Gill Sans MT"/>
              </a:rPr>
              <a:t>)</a:t>
            </a:r>
            <a:endParaRPr sz="16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9348" y="984885"/>
            <a:ext cx="5226050" cy="5371465"/>
          </a:xfrm>
          <a:custGeom>
            <a:avLst/>
            <a:gdLst/>
            <a:ahLst/>
            <a:cxnLst/>
            <a:rect l="l" t="t" r="r" b="b"/>
            <a:pathLst>
              <a:path w="5226050" h="5371465">
                <a:moveTo>
                  <a:pt x="5225796" y="0"/>
                </a:moveTo>
                <a:lnTo>
                  <a:pt x="0" y="0"/>
                </a:lnTo>
                <a:lnTo>
                  <a:pt x="0" y="5371338"/>
                </a:lnTo>
                <a:lnTo>
                  <a:pt x="5225796" y="5371338"/>
                </a:lnTo>
                <a:lnTo>
                  <a:pt x="522579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3643" y="1167554"/>
            <a:ext cx="5077460" cy="49680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145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dirty="0">
                <a:solidFill>
                  <a:schemeClr val="accent2"/>
                </a:solidFill>
                <a:latin typeface="Gill Sans MT"/>
                <a:cs typeface="Gill Sans MT"/>
              </a:rPr>
              <a:t>I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HAF</a:t>
            </a:r>
            <a:r>
              <a:rPr sz="2200" b="1" spc="-2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Program</a:t>
            </a:r>
            <a:r>
              <a:rPr sz="2200" b="1" spc="-2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&amp;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Subcontractors</a:t>
            </a:r>
            <a:endParaRPr sz="2200" dirty="0">
              <a:solidFill>
                <a:schemeClr val="accent2"/>
              </a:solidFill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82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dirty="0">
                <a:latin typeface="Gill Sans MT"/>
                <a:cs typeface="Gill Sans MT"/>
              </a:rPr>
              <a:t>Host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the</a:t>
            </a:r>
            <a:r>
              <a:rPr sz="1600" spc="-5" dirty="0">
                <a:latin typeface="Gill Sans MT"/>
                <a:cs typeface="Gill Sans MT"/>
              </a:rPr>
              <a:t> application </a:t>
            </a:r>
            <a:r>
              <a:rPr sz="1600" dirty="0">
                <a:latin typeface="Gill Sans MT"/>
                <a:cs typeface="Gill Sans MT"/>
              </a:rPr>
              <a:t>&amp; case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management </a:t>
            </a:r>
            <a:r>
              <a:rPr sz="1600" spc="5" dirty="0">
                <a:latin typeface="Gill Sans MT"/>
                <a:cs typeface="Gill Sans MT"/>
              </a:rPr>
              <a:t>portals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dirty="0">
                <a:latin typeface="Gill Sans MT"/>
                <a:cs typeface="Gill Sans MT"/>
              </a:rPr>
              <a:t>Accept</a:t>
            </a:r>
            <a:r>
              <a:rPr sz="1600" spc="-2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applications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and </a:t>
            </a:r>
            <a:r>
              <a:rPr sz="1600" spc="5" dirty="0">
                <a:latin typeface="Gill Sans MT"/>
                <a:cs typeface="Gill Sans MT"/>
              </a:rPr>
              <a:t>necessary</a:t>
            </a:r>
            <a:r>
              <a:rPr sz="1600" spc="-2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documentation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spc="-10" dirty="0">
                <a:latin typeface="Gill Sans MT"/>
                <a:cs typeface="Gill Sans MT"/>
              </a:rPr>
              <a:t>Review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applications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and documentations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to determine</a:t>
            </a:r>
          </a:p>
          <a:p>
            <a:pPr marL="241300">
              <a:lnSpc>
                <a:spcPct val="100000"/>
              </a:lnSpc>
            </a:pPr>
            <a:r>
              <a:rPr sz="1600" dirty="0">
                <a:latin typeface="Gill Sans MT"/>
                <a:cs typeface="Gill Sans MT"/>
              </a:rPr>
              <a:t>eligibility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against</a:t>
            </a:r>
            <a:r>
              <a:rPr sz="1600" spc="-150" dirty="0">
                <a:latin typeface="Gill Sans MT"/>
                <a:cs typeface="Gill Sans MT"/>
              </a:rPr>
              <a:t> </a:t>
            </a:r>
            <a:r>
              <a:rPr lang="en-US" sz="1600" spc="-15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Admin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Plan and</a:t>
            </a:r>
            <a:r>
              <a:rPr sz="1600" spc="-200" dirty="0">
                <a:latin typeface="Gill Sans MT"/>
                <a:cs typeface="Gill Sans MT"/>
              </a:rPr>
              <a:t> </a:t>
            </a:r>
            <a:r>
              <a:rPr sz="1600" spc="-204" dirty="0">
                <a:latin typeface="Gill Sans MT"/>
                <a:cs typeface="Gill Sans MT"/>
              </a:rPr>
              <a:t>T</a:t>
            </a:r>
            <a:r>
              <a:rPr sz="1600" spc="-30" dirty="0">
                <a:latin typeface="Gill Sans MT"/>
                <a:cs typeface="Gill Sans MT"/>
              </a:rPr>
              <a:t>r</a:t>
            </a:r>
            <a:r>
              <a:rPr sz="1600" dirty="0">
                <a:latin typeface="Gill Sans MT"/>
                <a:cs typeface="Gill Sans MT"/>
              </a:rPr>
              <a:t>easu</a:t>
            </a:r>
            <a:r>
              <a:rPr sz="1600" spc="45" dirty="0">
                <a:latin typeface="Gill Sans MT"/>
                <a:cs typeface="Gill Sans MT"/>
              </a:rPr>
              <a:t>r</a:t>
            </a:r>
            <a:r>
              <a:rPr sz="1600" dirty="0">
                <a:latin typeface="Gill Sans MT"/>
                <a:cs typeface="Gill Sans MT"/>
              </a:rPr>
              <a:t>y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guidance</a:t>
            </a:r>
          </a:p>
          <a:p>
            <a:pPr>
              <a:lnSpc>
                <a:spcPct val="100000"/>
              </a:lnSpc>
            </a:pPr>
            <a:endParaRPr sz="1550" dirty="0">
              <a:latin typeface="Gill Sans MT"/>
              <a:cs typeface="Gill Sans MT"/>
            </a:endParaRPr>
          </a:p>
          <a:p>
            <a:pPr marL="241300" marR="5080" indent="-2286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spc="-5" dirty="0">
                <a:latin typeface="Gill Sans MT"/>
                <a:cs typeface="Gill Sans MT"/>
              </a:rPr>
              <a:t>Communicate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with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lang="en-US" sz="1600" spc="5" dirty="0">
                <a:latin typeface="Gill Sans MT"/>
                <a:cs typeface="Gill Sans MT"/>
              </a:rPr>
              <a:t>provider</a:t>
            </a:r>
            <a:r>
              <a:rPr sz="1600" spc="1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to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confirm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amounts</a:t>
            </a:r>
            <a:r>
              <a:rPr sz="1600" spc="20" dirty="0">
                <a:latin typeface="Gill Sans MT"/>
                <a:cs typeface="Gill Sans MT"/>
              </a:rPr>
              <a:t> </a:t>
            </a:r>
            <a:r>
              <a:rPr sz="1600" spc="-15" dirty="0">
                <a:latin typeface="Gill Sans MT"/>
                <a:cs typeface="Gill Sans MT"/>
              </a:rPr>
              <a:t>owed </a:t>
            </a:r>
            <a:r>
              <a:rPr sz="1600" spc="-10" dirty="0">
                <a:latin typeface="Gill Sans MT"/>
                <a:cs typeface="Gill Sans MT"/>
              </a:rPr>
              <a:t> for</a:t>
            </a:r>
            <a:r>
              <a:rPr sz="1600" spc="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each</a:t>
            </a:r>
            <a:r>
              <a:rPr sz="1600" spc="5" dirty="0">
                <a:latin typeface="Gill Sans MT"/>
                <a:cs typeface="Gill Sans MT"/>
              </a:rPr>
              <a:t> </a:t>
            </a:r>
            <a:r>
              <a:rPr sz="1600" spc="-35" dirty="0">
                <a:latin typeface="Gill Sans MT"/>
                <a:cs typeface="Gill Sans MT"/>
              </a:rPr>
              <a:t>borrower,</a:t>
            </a:r>
            <a:r>
              <a:rPr sz="1600" spc="-14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types of</a:t>
            </a:r>
            <a:r>
              <a:rPr sz="1600" spc="1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fees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needed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for</a:t>
            </a:r>
            <a:r>
              <a:rPr sz="1600" spc="1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reinstatement, </a:t>
            </a:r>
            <a:r>
              <a:rPr sz="1600" spc="-43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and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to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facilitate </a:t>
            </a:r>
            <a:r>
              <a:rPr sz="1600" spc="-10" dirty="0">
                <a:latin typeface="Gill Sans MT"/>
                <a:cs typeface="Gill Sans MT"/>
              </a:rPr>
              <a:t>payments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241300" marR="186055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spc="-5" dirty="0">
                <a:latin typeface="Gill Sans MT"/>
                <a:cs typeface="Gill Sans MT"/>
              </a:rPr>
              <a:t>Onboard </a:t>
            </a:r>
            <a:r>
              <a:rPr sz="1600" dirty="0">
                <a:latin typeface="Gill Sans MT"/>
                <a:cs typeface="Gill Sans MT"/>
              </a:rPr>
              <a:t>and train </a:t>
            </a:r>
            <a:r>
              <a:rPr lang="en-US" sz="1600" spc="5" dirty="0">
                <a:latin typeface="Gill Sans MT"/>
                <a:cs typeface="Gill Sans MT"/>
              </a:rPr>
              <a:t>provider</a:t>
            </a:r>
            <a:r>
              <a:rPr sz="1600" spc="5" dirty="0">
                <a:latin typeface="Gill Sans MT"/>
                <a:cs typeface="Gill Sans MT"/>
              </a:rPr>
              <a:t>s </a:t>
            </a:r>
            <a:r>
              <a:rPr sz="1600" spc="-5" dirty="0">
                <a:latin typeface="Gill Sans MT"/>
                <a:cs typeface="Gill Sans MT"/>
              </a:rPr>
              <a:t>(including </a:t>
            </a:r>
            <a:r>
              <a:rPr sz="1600" dirty="0">
                <a:latin typeface="Gill Sans MT"/>
                <a:cs typeface="Gill Sans MT"/>
              </a:rPr>
              <a:t>gathering </a:t>
            </a:r>
            <a:r>
              <a:rPr sz="1600" spc="5" dirty="0">
                <a:latin typeface="Gill Sans MT"/>
                <a:cs typeface="Gill Sans MT"/>
              </a:rPr>
              <a:t>Service</a:t>
            </a:r>
            <a:r>
              <a:rPr lang="en-US" sz="1600" spc="5" dirty="0">
                <a:latin typeface="Gill Sans MT"/>
                <a:cs typeface="Gill Sans MT"/>
              </a:rPr>
              <a:t>r </a:t>
            </a:r>
            <a:r>
              <a:rPr lang="en-US" sz="1600" spc="-5" dirty="0">
                <a:latin typeface="Gill Sans MT"/>
                <a:cs typeface="Gill Sans MT"/>
              </a:rPr>
              <a:t>A</a:t>
            </a:r>
            <a:r>
              <a:rPr sz="1600" spc="-5" dirty="0">
                <a:latin typeface="Gill Sans MT"/>
                <a:cs typeface="Gill Sans MT"/>
              </a:rPr>
              <a:t>greements)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spc="-5" dirty="0">
                <a:latin typeface="Gill Sans MT"/>
                <a:cs typeface="Gill Sans MT"/>
              </a:rPr>
              <a:t>Onboard </a:t>
            </a:r>
            <a:r>
              <a:rPr sz="1600" dirty="0">
                <a:latin typeface="Gill Sans MT"/>
                <a:cs typeface="Gill Sans MT"/>
              </a:rPr>
              <a:t>and train</a:t>
            </a:r>
            <a:r>
              <a:rPr sz="1600" spc="5" dirty="0">
                <a:latin typeface="Gill Sans MT"/>
                <a:cs typeface="Gill Sans MT"/>
              </a:rPr>
              <a:t> </a:t>
            </a:r>
            <a:r>
              <a:rPr lang="en-US" sz="1600" spc="10" dirty="0">
                <a:latin typeface="Gill Sans MT"/>
                <a:cs typeface="Gill Sans MT"/>
              </a:rPr>
              <a:t>BLN</a:t>
            </a:r>
            <a:r>
              <a:rPr sz="1600" spc="-15" dirty="0">
                <a:latin typeface="Gill Sans MT"/>
                <a:cs typeface="Gill Sans MT"/>
              </a:rPr>
              <a:t> </a:t>
            </a:r>
            <a:r>
              <a:rPr sz="1600" spc="5" dirty="0">
                <a:latin typeface="Gill Sans MT"/>
                <a:cs typeface="Gill Sans MT"/>
              </a:rPr>
              <a:t>support</a:t>
            </a:r>
            <a:r>
              <a:rPr sz="1600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for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lang="en-US" sz="1600" spc="15" dirty="0">
                <a:latin typeface="Gill Sans MT"/>
                <a:cs typeface="Gill Sans MT"/>
              </a:rPr>
              <a:t>I</a:t>
            </a:r>
            <a:r>
              <a:rPr sz="1600" dirty="0">
                <a:latin typeface="Gill Sans MT"/>
                <a:cs typeface="Gill Sans MT"/>
              </a:rPr>
              <a:t>HAF</a:t>
            </a:r>
            <a:r>
              <a:rPr sz="1600" spc="-2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applicants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550" dirty="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dirty="0">
                <a:latin typeface="Gill Sans MT"/>
                <a:cs typeface="Gill Sans MT"/>
              </a:rPr>
              <a:t>Conduct </a:t>
            </a:r>
            <a:r>
              <a:rPr sz="1600" spc="-5" dirty="0">
                <a:latin typeface="Gill Sans MT"/>
                <a:cs typeface="Gill Sans MT"/>
              </a:rPr>
              <a:t>marketing</a:t>
            </a:r>
            <a:r>
              <a:rPr sz="1600" dirty="0">
                <a:latin typeface="Gill Sans MT"/>
                <a:cs typeface="Gill Sans MT"/>
              </a:rPr>
              <a:t> &amp;</a:t>
            </a:r>
            <a:r>
              <a:rPr sz="1600" spc="-5" dirty="0">
                <a:latin typeface="Gill Sans MT"/>
                <a:cs typeface="Gill Sans MT"/>
              </a:rPr>
              <a:t> outreach</a:t>
            </a:r>
            <a:r>
              <a:rPr sz="1600" dirty="0">
                <a:latin typeface="Gill Sans MT"/>
                <a:cs typeface="Gill Sans MT"/>
              </a:rPr>
              <a:t> to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potentially</a:t>
            </a:r>
            <a:r>
              <a:rPr sz="1600" dirty="0">
                <a:latin typeface="Gill Sans MT"/>
                <a:cs typeface="Gill Sans MT"/>
              </a:rPr>
              <a:t> eligible</a:t>
            </a:r>
          </a:p>
          <a:p>
            <a:pPr marL="241300">
              <a:lnSpc>
                <a:spcPct val="100000"/>
              </a:lnSpc>
            </a:pPr>
            <a:r>
              <a:rPr sz="1600" spc="-15" dirty="0">
                <a:latin typeface="Gill Sans MT"/>
                <a:cs typeface="Gill Sans MT"/>
              </a:rPr>
              <a:t>borrowers</a:t>
            </a:r>
            <a:r>
              <a:rPr sz="1600" dirty="0">
                <a:latin typeface="Gill Sans MT"/>
                <a:cs typeface="Gill Sans MT"/>
              </a:rPr>
              <a:t> alongside</a:t>
            </a:r>
            <a:r>
              <a:rPr sz="1600" spc="-20" dirty="0">
                <a:latin typeface="Gill Sans MT"/>
                <a:cs typeface="Gill Sans MT"/>
              </a:rPr>
              <a:t> </a:t>
            </a:r>
            <a:r>
              <a:rPr lang="en-US" sz="1600" spc="5" dirty="0">
                <a:latin typeface="Gill Sans MT"/>
                <a:cs typeface="Gill Sans MT"/>
              </a:rPr>
              <a:t>provider</a:t>
            </a:r>
            <a:r>
              <a:rPr sz="1600" spc="-10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outreach</a:t>
            </a:r>
            <a:endParaRPr sz="1600" dirty="0">
              <a:latin typeface="Gill Sans MT"/>
              <a:cs typeface="Gill Sans MT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503457D-561F-4F09-A8EC-C05E896A3C4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z="1200" smtClean="0">
                <a:latin typeface="+mn-lt"/>
              </a:rPr>
              <a:t>11</a:t>
            </a:fld>
            <a:endParaRPr lang="en-US" sz="1200" dirty="0">
              <a:latin typeface="+mn-lt"/>
            </a:endParaRPr>
          </a:p>
        </p:txBody>
      </p:sp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91D9C4BC-DABB-4734-8058-34E5A22FAF94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35"/>
              </a:spcBef>
            </a:pPr>
            <a:fld id="{F0604F1D-D740-4B01-979D-CB6CA7BC0DB6}" type="datetime1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marL="12700">
                <a:spcBef>
                  <a:spcPts val="35"/>
                </a:spcBef>
              </a:pPr>
              <a:t>2/8/2022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3335" algn="ctr"/>
            <a:r>
              <a:rPr lang="en-US" sz="7200" kern="1200" spc="-6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PROVIDER</a:t>
            </a:r>
            <a:br>
              <a:rPr lang="en-US" sz="7200" kern="1200" spc="-6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7200" kern="1200" spc="-2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ONBOARDING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C56915-B1FB-41A0-8B63-9476BC5A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A83BAA6B-3538-489F-8AFD-FEB0E816D945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87C2D-0CEA-436E-A094-D19442FA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72529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/>
              <a:t>I</a:t>
            </a:r>
            <a:r>
              <a:rPr sz="2800" dirty="0"/>
              <a:t>HAF</a:t>
            </a:r>
            <a:r>
              <a:rPr sz="2800" spc="-25" dirty="0"/>
              <a:t> </a:t>
            </a:r>
            <a:r>
              <a:rPr sz="2800" spc="-10" dirty="0"/>
              <a:t>Program-</a:t>
            </a:r>
            <a:r>
              <a:rPr sz="2800" spc="10" dirty="0"/>
              <a:t> </a:t>
            </a:r>
            <a:r>
              <a:rPr sz="2800" spc="-10" dirty="0"/>
              <a:t>Onboarding</a:t>
            </a:r>
            <a:r>
              <a:rPr sz="2800" spc="-5" dirty="0"/>
              <a:t> into</a:t>
            </a:r>
            <a:r>
              <a:rPr sz="2800" dirty="0"/>
              <a:t> </a:t>
            </a:r>
            <a:r>
              <a:rPr sz="2800" spc="-35" dirty="0"/>
              <a:t>FAMS</a:t>
            </a:r>
            <a:r>
              <a:rPr sz="2800" spc="-20" dirty="0"/>
              <a:t> </a:t>
            </a:r>
            <a:r>
              <a:rPr sz="280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0095" y="1233728"/>
            <a:ext cx="11592560" cy="46397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883919" indent="-457200">
              <a:lnSpc>
                <a:spcPct val="107000"/>
              </a:lnSpc>
              <a:spcBef>
                <a:spcPts val="100"/>
              </a:spcBef>
              <a:buClr>
                <a:srgbClr val="000000"/>
              </a:buClr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Financial</a:t>
            </a:r>
            <a:r>
              <a:rPr sz="2200" b="1" spc="-22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lang="en-US" sz="2200" b="1" spc="-22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Assistance</a:t>
            </a:r>
            <a:r>
              <a:rPr sz="22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Management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System</a:t>
            </a:r>
            <a:r>
              <a:rPr sz="2200" b="1" spc="-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spc="-25" dirty="0">
                <a:solidFill>
                  <a:schemeClr val="accent2"/>
                </a:solidFill>
                <a:latin typeface="Gill Sans MT"/>
                <a:cs typeface="Gill Sans MT"/>
              </a:rPr>
              <a:t>(FAMS)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provides</a:t>
            </a:r>
            <a:r>
              <a:rPr sz="2200" spc="1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self-service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5" dirty="0">
                <a:latin typeface="Gill Sans MT"/>
                <a:cs typeface="Gill Sans MT"/>
              </a:rPr>
              <a:t>portal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for </a:t>
            </a:r>
            <a:r>
              <a:rPr sz="2200" spc="-595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providers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who wish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to participate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 </a:t>
            </a:r>
            <a:r>
              <a:rPr sz="2200" dirty="0">
                <a:latin typeface="Gill Sans MT"/>
                <a:cs typeface="Gill Sans MT"/>
              </a:rPr>
              <a:t>the </a:t>
            </a:r>
            <a:r>
              <a:rPr lang="en-US" sz="2200" dirty="0">
                <a:latin typeface="Gill Sans MT"/>
                <a:cs typeface="Gill Sans MT"/>
              </a:rPr>
              <a:t>I</a:t>
            </a:r>
            <a:r>
              <a:rPr sz="2200" dirty="0">
                <a:latin typeface="Gill Sans MT"/>
                <a:cs typeface="Gill Sans MT"/>
              </a:rPr>
              <a:t>HAF</a:t>
            </a:r>
            <a:r>
              <a:rPr sz="2200" spc="-15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program.</a:t>
            </a:r>
            <a:endParaRPr sz="2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"/>
            </a:pPr>
            <a:endParaRPr sz="2200" dirty="0">
              <a:latin typeface="Gill Sans MT"/>
              <a:cs typeface="Gill Sans MT"/>
            </a:endParaRPr>
          </a:p>
          <a:p>
            <a:pPr marL="469900" marR="299720" indent="-457200">
              <a:lnSpc>
                <a:spcPct val="10700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200" dirty="0">
                <a:latin typeface="Gill Sans MT"/>
                <a:cs typeface="Gill Sans MT"/>
              </a:rPr>
              <a:t>This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5" dirty="0">
                <a:latin typeface="Gill Sans MT"/>
                <a:cs typeface="Gill Sans MT"/>
              </a:rPr>
              <a:t>portal</a:t>
            </a:r>
            <a:r>
              <a:rPr sz="2200" spc="1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will</a:t>
            </a:r>
            <a:r>
              <a:rPr sz="2200" spc="30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allow</a:t>
            </a:r>
            <a:r>
              <a:rPr sz="2200" spc="30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providers</a:t>
            </a:r>
            <a:r>
              <a:rPr sz="2200" spc="1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such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as</a:t>
            </a:r>
            <a:r>
              <a:rPr sz="2200" spc="1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mortgage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5" dirty="0">
                <a:latin typeface="Gill Sans MT"/>
                <a:cs typeface="Gill Sans MT"/>
              </a:rPr>
              <a:t>service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companies,</a:t>
            </a:r>
            <a:r>
              <a:rPr sz="2200" spc="-220" dirty="0">
                <a:latin typeface="Gill Sans MT"/>
                <a:cs typeface="Gill Sans MT"/>
              </a:rPr>
              <a:t> </a:t>
            </a:r>
            <a:r>
              <a:rPr sz="2200" spc="-20" dirty="0">
                <a:latin typeface="Gill Sans MT"/>
                <a:cs typeface="Gill Sans MT"/>
              </a:rPr>
              <a:t>HOAs,</a:t>
            </a:r>
            <a:r>
              <a:rPr sz="2200" spc="-22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property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insurance </a:t>
            </a:r>
            <a:r>
              <a:rPr sz="2200" spc="-59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companies, counties, </a:t>
            </a:r>
            <a:r>
              <a:rPr sz="2200" spc="-5" dirty="0">
                <a:latin typeface="Gill Sans MT"/>
                <a:cs typeface="Gill Sans MT"/>
              </a:rPr>
              <a:t>municipalities, </a:t>
            </a:r>
            <a:r>
              <a:rPr sz="2200" dirty="0">
                <a:latin typeface="Gill Sans MT"/>
                <a:cs typeface="Gill Sans MT"/>
              </a:rPr>
              <a:t>and </a:t>
            </a:r>
            <a:r>
              <a:rPr sz="2200" spc="-5" dirty="0">
                <a:latin typeface="Gill Sans MT"/>
                <a:cs typeface="Gill Sans MT"/>
              </a:rPr>
              <a:t>other property </a:t>
            </a:r>
            <a:r>
              <a:rPr sz="2200" dirty="0">
                <a:latin typeface="Gill Sans MT"/>
                <a:cs typeface="Gill Sans MT"/>
              </a:rPr>
              <a:t>tax </a:t>
            </a:r>
            <a:r>
              <a:rPr sz="2200" spc="-5" dirty="0">
                <a:latin typeface="Gill Sans MT"/>
                <a:cs typeface="Gill Sans MT"/>
              </a:rPr>
              <a:t>collection </a:t>
            </a:r>
            <a:r>
              <a:rPr sz="2200" dirty="0">
                <a:latin typeface="Gill Sans MT"/>
                <a:cs typeface="Gill Sans MT"/>
              </a:rPr>
              <a:t>agencies to </a:t>
            </a:r>
            <a:r>
              <a:rPr sz="2200" spc="-5" dirty="0">
                <a:latin typeface="Gill Sans MT"/>
                <a:cs typeface="Gill Sans MT"/>
              </a:rPr>
              <a:t>interact with </a:t>
            </a:r>
            <a:r>
              <a:rPr sz="2200" dirty="0">
                <a:latin typeface="Gill Sans MT"/>
                <a:cs typeface="Gill Sans MT"/>
              </a:rPr>
              <a:t> entities </a:t>
            </a:r>
            <a:r>
              <a:rPr sz="2200" spc="-5" dirty="0">
                <a:latin typeface="Gill Sans MT"/>
                <a:cs typeface="Gill Sans MT"/>
              </a:rPr>
              <a:t>who </a:t>
            </a:r>
            <a:r>
              <a:rPr sz="2200" dirty="0">
                <a:latin typeface="Gill Sans MT"/>
                <a:cs typeface="Gill Sans MT"/>
              </a:rPr>
              <a:t>administer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lang="en-US" sz="2200" spc="10" dirty="0">
                <a:latin typeface="Gill Sans MT"/>
                <a:cs typeface="Gill Sans MT"/>
              </a:rPr>
              <a:t>I</a:t>
            </a:r>
            <a:r>
              <a:rPr sz="2200" dirty="0">
                <a:latin typeface="Gill Sans MT"/>
                <a:cs typeface="Gill Sans MT"/>
              </a:rPr>
              <a:t>HAF</a:t>
            </a:r>
            <a:r>
              <a:rPr sz="2200" spc="-10" dirty="0">
                <a:latin typeface="Gill Sans MT"/>
                <a:cs typeface="Gill Sans MT"/>
              </a:rPr>
              <a:t> programs.</a:t>
            </a:r>
            <a:endParaRPr sz="2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"/>
            </a:pPr>
            <a:endParaRPr sz="2200" dirty="0">
              <a:latin typeface="Gill Sans MT"/>
              <a:cs typeface="Gill Sans MT"/>
            </a:endParaRPr>
          </a:p>
          <a:p>
            <a:pPr marL="469900" marR="476884" indent="-457200">
              <a:lnSpc>
                <a:spcPct val="107100"/>
              </a:lnSpc>
              <a:spcBef>
                <a:spcPts val="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200" dirty="0">
                <a:latin typeface="Gill Sans MT"/>
                <a:cs typeface="Gill Sans MT"/>
              </a:rPr>
              <a:t>P</a:t>
            </a:r>
            <a:r>
              <a:rPr sz="2200" spc="-60" dirty="0">
                <a:latin typeface="Gill Sans MT"/>
                <a:cs typeface="Gill Sans MT"/>
              </a:rPr>
              <a:t>r</a:t>
            </a:r>
            <a:r>
              <a:rPr sz="2200" spc="-30" dirty="0">
                <a:latin typeface="Gill Sans MT"/>
                <a:cs typeface="Gill Sans MT"/>
              </a:rPr>
              <a:t>o</a:t>
            </a:r>
            <a:r>
              <a:rPr sz="2200" dirty="0">
                <a:latin typeface="Gill Sans MT"/>
                <a:cs typeface="Gill Sans MT"/>
              </a:rPr>
              <a:t>viders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wil</a:t>
            </a:r>
            <a:r>
              <a:rPr sz="2200" dirty="0">
                <a:latin typeface="Gill Sans MT"/>
                <a:cs typeface="Gill Sans MT"/>
              </a:rPr>
              <a:t>l</a:t>
            </a:r>
            <a:r>
              <a:rPr sz="2200" spc="2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be</a:t>
            </a:r>
            <a:r>
              <a:rPr sz="2200" spc="-1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able to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submit</a:t>
            </a:r>
            <a:r>
              <a:rPr sz="2200" b="1" spc="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their </a:t>
            </a:r>
            <a:r>
              <a:rPr sz="2200" b="1" spc="-5" dirty="0">
                <a:solidFill>
                  <a:schemeClr val="accent2"/>
                </a:solidFill>
                <a:latin typeface="Gill Sans MT"/>
                <a:cs typeface="Gill Sans MT"/>
              </a:rPr>
              <a:t>onboa</a:t>
            </a:r>
            <a:r>
              <a:rPr sz="2200" b="1" spc="-35" dirty="0">
                <a:solidFill>
                  <a:schemeClr val="accent2"/>
                </a:solidFill>
                <a:latin typeface="Gill Sans MT"/>
                <a:cs typeface="Gill Sans MT"/>
              </a:rPr>
              <a:t>r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ding</a:t>
            </a:r>
            <a:r>
              <a:rPr sz="2200" b="1" spc="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in</a:t>
            </a:r>
            <a:r>
              <a:rPr sz="2200" b="1" spc="-30" dirty="0">
                <a:solidFill>
                  <a:schemeClr val="accent2"/>
                </a:solidFill>
                <a:latin typeface="Gill Sans MT"/>
                <a:cs typeface="Gill Sans MT"/>
              </a:rPr>
              <a:t>f</a:t>
            </a:r>
            <a:r>
              <a:rPr sz="2200" b="1" spc="-5" dirty="0">
                <a:solidFill>
                  <a:schemeClr val="accent2"/>
                </a:solidFill>
                <a:latin typeface="Gill Sans MT"/>
                <a:cs typeface="Gill Sans MT"/>
              </a:rPr>
              <a:t>orm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ation,</a:t>
            </a:r>
            <a:r>
              <a:rPr sz="2200" b="1" spc="-2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lang="en-US" sz="2200" b="1" spc="-2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se</a:t>
            </a:r>
            <a:r>
              <a:rPr sz="2200" b="1" spc="65" dirty="0">
                <a:solidFill>
                  <a:schemeClr val="accent2"/>
                </a:solidFill>
                <a:latin typeface="Gill Sans MT"/>
                <a:cs typeface="Gill Sans MT"/>
              </a:rPr>
              <a:t>r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vice</a:t>
            </a:r>
            <a:r>
              <a:rPr lang="en-US" sz="2200" b="1" dirty="0">
                <a:solidFill>
                  <a:schemeClr val="accent2"/>
                </a:solidFill>
                <a:latin typeface="Gill Sans MT"/>
                <a:cs typeface="Gill Sans MT"/>
              </a:rPr>
              <a:t>r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spc="-40" dirty="0">
                <a:solidFill>
                  <a:schemeClr val="accent2"/>
                </a:solidFill>
                <a:latin typeface="Gill Sans MT"/>
                <a:cs typeface="Gill Sans MT"/>
              </a:rPr>
              <a:t>a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g</a:t>
            </a:r>
            <a:r>
              <a:rPr sz="2200" b="1" spc="-40" dirty="0">
                <a:solidFill>
                  <a:schemeClr val="accent2"/>
                </a:solidFill>
                <a:latin typeface="Gill Sans MT"/>
                <a:cs typeface="Gill Sans MT"/>
              </a:rPr>
              <a:t>r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e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e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ments</a:t>
            </a:r>
            <a:r>
              <a:rPr sz="2200" b="1" spc="-2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(if  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required),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and </a:t>
            </a:r>
            <a:r>
              <a:rPr sz="22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payment </a:t>
            </a:r>
            <a:r>
              <a:rPr sz="2200" b="1" spc="-5" dirty="0">
                <a:solidFill>
                  <a:schemeClr val="accent2"/>
                </a:solidFill>
                <a:latin typeface="Gill Sans MT"/>
                <a:cs typeface="Gill Sans MT"/>
              </a:rPr>
              <a:t>information,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as 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well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as set up a </a:t>
            </a:r>
            <a:r>
              <a:rPr sz="22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secure </a:t>
            </a:r>
            <a:r>
              <a:rPr sz="2200" b="1" dirty="0">
                <a:solidFill>
                  <a:schemeClr val="accent2"/>
                </a:solidFill>
                <a:latin typeface="Gill Sans MT"/>
                <a:cs typeface="Gill Sans MT"/>
              </a:rPr>
              <a:t>FTP channel </a:t>
            </a:r>
            <a:r>
              <a:rPr sz="2200" dirty="0">
                <a:latin typeface="Gill Sans MT"/>
                <a:cs typeface="Gill Sans MT"/>
              </a:rPr>
              <a:t>to 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send/receive</a:t>
            </a:r>
            <a:r>
              <a:rPr sz="2200" spc="-3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Common Data </a:t>
            </a:r>
            <a:r>
              <a:rPr sz="2200" spc="-5" dirty="0">
                <a:latin typeface="Gill Sans MT"/>
                <a:cs typeface="Gill Sans MT"/>
              </a:rPr>
              <a:t>Files</a:t>
            </a:r>
            <a:r>
              <a:rPr sz="2200" spc="1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(CDF).</a:t>
            </a:r>
            <a:endParaRPr sz="2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"/>
            </a:pPr>
            <a:endParaRPr sz="2350" dirty="0">
              <a:latin typeface="Gill Sans MT"/>
              <a:cs typeface="Gill Sans MT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200" dirty="0">
                <a:latin typeface="Gill Sans MT"/>
                <a:cs typeface="Gill Sans MT"/>
              </a:rPr>
              <a:t>This </a:t>
            </a:r>
            <a:r>
              <a:rPr sz="2200" spc="5" dirty="0">
                <a:latin typeface="Gill Sans MT"/>
                <a:cs typeface="Gill Sans MT"/>
              </a:rPr>
              <a:t>portal </a:t>
            </a:r>
            <a:r>
              <a:rPr sz="2200" dirty="0">
                <a:latin typeface="Gill Sans MT"/>
                <a:cs typeface="Gill Sans MT"/>
              </a:rPr>
              <a:t>can </a:t>
            </a:r>
            <a:r>
              <a:rPr sz="2200" spc="-5" dirty="0">
                <a:latin typeface="Gill Sans MT"/>
                <a:cs typeface="Gill Sans MT"/>
              </a:rPr>
              <a:t>also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be</a:t>
            </a:r>
            <a:r>
              <a:rPr sz="2200" spc="-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used to exchange</a:t>
            </a:r>
            <a:r>
              <a:rPr sz="2200" spc="-2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other data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extracts </a:t>
            </a:r>
            <a:r>
              <a:rPr sz="2200" spc="-5" dirty="0">
                <a:latin typeface="Gill Sans MT"/>
                <a:cs typeface="Gill Sans MT"/>
              </a:rPr>
              <a:t>between</a:t>
            </a:r>
            <a:r>
              <a:rPr sz="2200" spc="-1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the </a:t>
            </a:r>
            <a:r>
              <a:rPr lang="en-US" sz="2200" dirty="0">
                <a:latin typeface="Gill Sans MT"/>
                <a:cs typeface="Gill Sans MT"/>
              </a:rPr>
              <a:t>IHAF </a:t>
            </a:r>
            <a:r>
              <a:rPr sz="2200" spc="-10" dirty="0">
                <a:latin typeface="Gill Sans MT"/>
                <a:cs typeface="Gill Sans MT"/>
              </a:rPr>
              <a:t>Program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and</a:t>
            </a:r>
            <a:r>
              <a:rPr sz="2200" spc="-5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providers.</a:t>
            </a:r>
            <a:endParaRPr sz="2200" dirty="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3665B-7132-453F-867D-8D80A64F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F0604F1D-D740-4B01-979D-CB6CA7BC0DB6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132AFEA-E06E-46B1-928C-AF40FE0E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42868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5" dirty="0"/>
              <a:t>Provider </a:t>
            </a:r>
            <a:r>
              <a:rPr sz="2800" spc="-10" dirty="0"/>
              <a:t>Onboarding</a:t>
            </a:r>
            <a:r>
              <a:rPr sz="2800" dirty="0"/>
              <a:t> </a:t>
            </a:r>
            <a:r>
              <a:rPr sz="2800" spc="-15" dirty="0"/>
              <a:t>Process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81454" y="5885974"/>
            <a:ext cx="101961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Gill Sans MT"/>
                <a:cs typeface="Gill Sans MT"/>
              </a:rPr>
              <a:t>Note:</a:t>
            </a:r>
            <a:r>
              <a:rPr sz="1800" i="1" spc="-175" dirty="0">
                <a:latin typeface="Gill Sans MT"/>
                <a:cs typeface="Gill Sans MT"/>
              </a:rPr>
              <a:t> </a:t>
            </a:r>
            <a:r>
              <a:rPr lang="en-US" sz="1800" i="1" spc="-175" dirty="0">
                <a:latin typeface="Gill Sans MT"/>
                <a:cs typeface="Gill Sans MT"/>
              </a:rPr>
              <a:t>Mortgage  </a:t>
            </a:r>
            <a:r>
              <a:rPr lang="en-US" sz="1800" i="1" spc="-15" dirty="0">
                <a:latin typeface="Gill Sans MT"/>
                <a:cs typeface="Gill Sans MT"/>
              </a:rPr>
              <a:t>s</a:t>
            </a:r>
            <a:r>
              <a:rPr lang="en-US" i="1" spc="-15" dirty="0">
                <a:latin typeface="Gill Sans MT"/>
                <a:cs typeface="Gill Sans MT"/>
              </a:rPr>
              <a:t>ervicers</a:t>
            </a:r>
            <a:r>
              <a:rPr lang="en-US" sz="1800" i="1" spc="-15" dirty="0">
                <a:latin typeface="Gill Sans MT"/>
                <a:cs typeface="Gill Sans MT"/>
              </a:rPr>
              <a:t> </a:t>
            </a:r>
            <a:r>
              <a:rPr lang="en-US" i="1" spc="-5" dirty="0">
                <a:latin typeface="Gill Sans MT"/>
                <a:cs typeface="Gill Sans MT"/>
              </a:rPr>
              <a:t>a</a:t>
            </a:r>
            <a:r>
              <a:rPr sz="1800" i="1" spc="-5" dirty="0">
                <a:latin typeface="Gill Sans MT"/>
                <a:cs typeface="Gill Sans MT"/>
              </a:rPr>
              <a:t>greements</a:t>
            </a:r>
            <a:r>
              <a:rPr lang="en-US" i="1" spc="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may</a:t>
            </a:r>
            <a:r>
              <a:rPr sz="1800" i="1" spc="1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only</a:t>
            </a:r>
            <a:r>
              <a:rPr sz="1800" i="1" spc="1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be</a:t>
            </a:r>
            <a:r>
              <a:rPr sz="1800" i="1" spc="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required</a:t>
            </a:r>
            <a:r>
              <a:rPr sz="1800" i="1" spc="1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of</a:t>
            </a:r>
            <a:r>
              <a:rPr sz="1800" i="1" spc="10" dirty="0">
                <a:latin typeface="Gill Sans MT"/>
                <a:cs typeface="Gill Sans MT"/>
              </a:rPr>
              <a:t> </a:t>
            </a:r>
            <a:r>
              <a:rPr lang="en-US" i="1" spc="10" dirty="0">
                <a:latin typeface="Gill Sans MT"/>
                <a:cs typeface="Gill Sans MT"/>
              </a:rPr>
              <a:t>m</a:t>
            </a:r>
            <a:r>
              <a:rPr sz="1800" i="1" dirty="0">
                <a:latin typeface="Gill Sans MT"/>
                <a:cs typeface="Gill Sans MT"/>
              </a:rPr>
              <a:t>ortgage</a:t>
            </a:r>
            <a:r>
              <a:rPr sz="1800" i="1" spc="5" dirty="0">
                <a:latin typeface="Gill Sans MT"/>
                <a:cs typeface="Gill Sans MT"/>
              </a:rPr>
              <a:t> </a:t>
            </a:r>
            <a:r>
              <a:rPr lang="en-US" i="1" spc="-10" dirty="0">
                <a:latin typeface="Gill Sans MT"/>
                <a:cs typeface="Gill Sans MT"/>
              </a:rPr>
              <a:t>p</a:t>
            </a:r>
            <a:r>
              <a:rPr sz="1800" i="1" spc="-10" dirty="0">
                <a:latin typeface="Gill Sans MT"/>
                <a:cs typeface="Gill Sans MT"/>
              </a:rPr>
              <a:t>roviders;</a:t>
            </a:r>
            <a:r>
              <a:rPr sz="1800" i="1" spc="-15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other</a:t>
            </a:r>
            <a:r>
              <a:rPr sz="1800" i="1" spc="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entities may</a:t>
            </a:r>
            <a:r>
              <a:rPr sz="1800" i="1" spc="20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skip</a:t>
            </a:r>
            <a:r>
              <a:rPr sz="1800" i="1" spc="10" dirty="0">
                <a:latin typeface="Gill Sans MT"/>
                <a:cs typeface="Gill Sans MT"/>
              </a:rPr>
              <a:t> </a:t>
            </a:r>
            <a:r>
              <a:rPr sz="1800" i="1" dirty="0">
                <a:latin typeface="Gill Sans MT"/>
                <a:cs typeface="Gill Sans MT"/>
              </a:rPr>
              <a:t>this</a:t>
            </a:r>
            <a:r>
              <a:rPr sz="1800" i="1" spc="10" dirty="0">
                <a:latin typeface="Gill Sans MT"/>
                <a:cs typeface="Gill Sans MT"/>
              </a:rPr>
              <a:t> </a:t>
            </a:r>
            <a:r>
              <a:rPr sz="1800" i="1" dirty="0">
                <a:latin typeface="Gill Sans MT"/>
                <a:cs typeface="Gill Sans MT"/>
              </a:rPr>
              <a:t>step, </a:t>
            </a:r>
            <a:r>
              <a:rPr sz="1800" i="1" spc="-484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instead</a:t>
            </a:r>
            <a:r>
              <a:rPr sz="1800" i="1" spc="10" dirty="0">
                <a:latin typeface="Gill Sans MT"/>
                <a:cs typeface="Gill Sans MT"/>
              </a:rPr>
              <a:t> </a:t>
            </a:r>
            <a:r>
              <a:rPr sz="1800" i="1" spc="-10" dirty="0">
                <a:latin typeface="Gill Sans MT"/>
                <a:cs typeface="Gill Sans MT"/>
              </a:rPr>
              <a:t>providing</a:t>
            </a:r>
            <a:r>
              <a:rPr sz="1800" i="1" spc="10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contact </a:t>
            </a:r>
            <a:r>
              <a:rPr sz="1800" i="1" spc="-10" dirty="0">
                <a:latin typeface="Gill Sans MT"/>
                <a:cs typeface="Gill Sans MT"/>
              </a:rPr>
              <a:t>information</a:t>
            </a:r>
            <a:r>
              <a:rPr sz="1800" i="1" spc="30" dirty="0">
                <a:latin typeface="Gill Sans MT"/>
                <a:cs typeface="Gill Sans MT"/>
              </a:rPr>
              <a:t> </a:t>
            </a:r>
            <a:r>
              <a:rPr sz="1800" i="1" spc="-15" dirty="0">
                <a:latin typeface="Gill Sans MT"/>
                <a:cs typeface="Gill Sans MT"/>
              </a:rPr>
              <a:t>for</a:t>
            </a:r>
            <a:r>
              <a:rPr sz="1800" i="1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outreach</a:t>
            </a:r>
            <a:endParaRPr sz="1800" dirty="0">
              <a:latin typeface="Gill Sans MT"/>
              <a:cs typeface="Gill Sans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4044" y="792924"/>
            <a:ext cx="8891016" cy="5163312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5B3F03D-F168-42CF-B37A-3FBBC3C6A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2763D022-27D2-4316-9250-ED4F7DB15C1F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85E94-6720-409C-AEDE-B60666AD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094" y="228600"/>
            <a:ext cx="64852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+mj-lt"/>
                <a:cs typeface="Gill Sans MT"/>
              </a:rPr>
              <a:t>Onboarding</a:t>
            </a:r>
            <a:r>
              <a:rPr sz="2800" spc="-5" dirty="0">
                <a:latin typeface="+mj-lt"/>
                <a:cs typeface="Gill Sans MT"/>
              </a:rPr>
              <a:t> </a:t>
            </a:r>
            <a:r>
              <a:rPr sz="2800" dirty="0">
                <a:latin typeface="+mj-lt"/>
                <a:cs typeface="Gill Sans MT"/>
              </a:rPr>
              <a:t>–</a:t>
            </a:r>
            <a:r>
              <a:rPr sz="2800" spc="-5" dirty="0">
                <a:latin typeface="+mj-lt"/>
                <a:cs typeface="Gill Sans MT"/>
              </a:rPr>
              <a:t> </a:t>
            </a:r>
            <a:r>
              <a:rPr sz="2800" dirty="0">
                <a:latin typeface="+mj-lt"/>
                <a:cs typeface="Gill Sans MT"/>
              </a:rPr>
              <a:t>Step</a:t>
            </a:r>
            <a:r>
              <a:rPr sz="2800" spc="10" dirty="0">
                <a:latin typeface="+mj-lt"/>
                <a:cs typeface="Gill Sans MT"/>
              </a:rPr>
              <a:t> </a:t>
            </a:r>
            <a:r>
              <a:rPr sz="2800" dirty="0">
                <a:latin typeface="+mj-lt"/>
                <a:cs typeface="Gill Sans MT"/>
              </a:rPr>
              <a:t>1</a:t>
            </a:r>
            <a:r>
              <a:rPr sz="2800" spc="-15" dirty="0">
                <a:latin typeface="+mj-lt"/>
                <a:cs typeface="Gill Sans MT"/>
              </a:rPr>
              <a:t> </a:t>
            </a:r>
            <a:r>
              <a:rPr sz="2800" spc="-10" dirty="0">
                <a:latin typeface="+mj-lt"/>
                <a:cs typeface="Gill Sans MT"/>
              </a:rPr>
              <a:t>for</a:t>
            </a:r>
            <a:r>
              <a:rPr sz="2800" spc="5" dirty="0">
                <a:latin typeface="+mj-lt"/>
                <a:cs typeface="Gill Sans MT"/>
              </a:rPr>
              <a:t> Mortgage </a:t>
            </a:r>
            <a:r>
              <a:rPr sz="2800" spc="-15" dirty="0">
                <a:latin typeface="+mj-lt"/>
                <a:cs typeface="Gill Sans MT"/>
              </a:rPr>
              <a:t>Providers</a:t>
            </a:r>
            <a:endParaRPr sz="2800">
              <a:latin typeface="+mj-l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0094" y="1253998"/>
            <a:ext cx="11322305" cy="35599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154940" indent="-4572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800" spc="-5" dirty="0">
                <a:latin typeface="Gill Sans MT"/>
                <a:cs typeface="Gill Sans MT"/>
              </a:rPr>
              <a:t>Once </a:t>
            </a:r>
            <a:r>
              <a:rPr sz="2800" dirty="0">
                <a:latin typeface="Gill Sans MT"/>
                <a:cs typeface="Gill Sans MT"/>
              </a:rPr>
              <a:t>a </a:t>
            </a:r>
            <a:r>
              <a:rPr sz="2800" spc="5" dirty="0">
                <a:latin typeface="Gill Sans MT"/>
                <a:cs typeface="Gill Sans MT"/>
              </a:rPr>
              <a:t>Mortgage </a:t>
            </a:r>
            <a:r>
              <a:rPr sz="2800" spc="-15" dirty="0">
                <a:latin typeface="Gill Sans MT"/>
                <a:cs typeface="Gill Sans MT"/>
              </a:rPr>
              <a:t>provider </a:t>
            </a:r>
            <a:r>
              <a:rPr sz="2800" dirty="0">
                <a:latin typeface="Gill Sans MT"/>
                <a:cs typeface="Gill Sans MT"/>
              </a:rPr>
              <a:t>has </a:t>
            </a:r>
            <a:r>
              <a:rPr sz="2800" spc="-10" dirty="0">
                <a:latin typeface="Gill Sans MT"/>
                <a:cs typeface="Gill Sans MT"/>
              </a:rPr>
              <a:t>agreed </a:t>
            </a:r>
            <a:r>
              <a:rPr sz="2800" dirty="0">
                <a:latin typeface="Gill Sans MT"/>
                <a:cs typeface="Gill Sans MT"/>
              </a:rPr>
              <a:t>to </a:t>
            </a:r>
            <a:r>
              <a:rPr sz="2800" spc="5" dirty="0">
                <a:latin typeface="Gill Sans MT"/>
                <a:cs typeface="Gill Sans MT"/>
              </a:rPr>
              <a:t>participate </a:t>
            </a:r>
            <a:r>
              <a:rPr sz="2800" spc="-5" dirty="0">
                <a:latin typeface="Gill Sans MT"/>
                <a:cs typeface="Gill Sans MT"/>
              </a:rPr>
              <a:t>in </a:t>
            </a:r>
            <a:r>
              <a:rPr sz="2800" dirty="0">
                <a:latin typeface="Gill Sans MT"/>
                <a:cs typeface="Gill Sans MT"/>
              </a:rPr>
              <a:t>the </a:t>
            </a:r>
            <a:r>
              <a:rPr lang="en-US" sz="2800" dirty="0">
                <a:latin typeface="Gill Sans MT"/>
                <a:cs typeface="Gill Sans MT"/>
              </a:rPr>
              <a:t>I</a:t>
            </a:r>
            <a:r>
              <a:rPr sz="2800" spc="-5" dirty="0">
                <a:latin typeface="Gill Sans MT"/>
                <a:cs typeface="Gill Sans MT"/>
              </a:rPr>
              <a:t>HAF </a:t>
            </a:r>
            <a:r>
              <a:rPr sz="2800" spc="-10" dirty="0">
                <a:latin typeface="Gill Sans MT"/>
                <a:cs typeface="Gill Sans MT"/>
              </a:rPr>
              <a:t>Program, </a:t>
            </a:r>
            <a:r>
              <a:rPr sz="2800" spc="-76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the </a:t>
            </a:r>
            <a:r>
              <a:rPr sz="2800" spc="-15" dirty="0">
                <a:latin typeface="Gill Sans MT"/>
                <a:cs typeface="Gill Sans MT"/>
              </a:rPr>
              <a:t>Provider </a:t>
            </a:r>
            <a:r>
              <a:rPr sz="2800" spc="-5" dirty="0">
                <a:latin typeface="Gill Sans MT"/>
                <a:cs typeface="Gill Sans MT"/>
              </a:rPr>
              <a:t>will </a:t>
            </a:r>
            <a:r>
              <a:rPr sz="2800" dirty="0">
                <a:latin typeface="Gill Sans MT"/>
                <a:cs typeface="Gill Sans MT"/>
              </a:rPr>
              <a:t>be </a:t>
            </a:r>
            <a:r>
              <a:rPr sz="2800" spc="-5" dirty="0">
                <a:latin typeface="Gill Sans MT"/>
                <a:cs typeface="Gill Sans MT"/>
              </a:rPr>
              <a:t>requested </a:t>
            </a:r>
            <a:r>
              <a:rPr sz="2800" dirty="0">
                <a:latin typeface="Gill Sans MT"/>
                <a:cs typeface="Gill Sans MT"/>
              </a:rPr>
              <a:t>to </a:t>
            </a:r>
            <a:r>
              <a:rPr sz="2800" spc="-10" dirty="0">
                <a:latin typeface="Gill Sans MT"/>
                <a:cs typeface="Gill Sans MT"/>
              </a:rPr>
              <a:t>execute </a:t>
            </a:r>
            <a:r>
              <a:rPr sz="2800" dirty="0">
                <a:latin typeface="Gill Sans MT"/>
                <a:cs typeface="Gill Sans MT"/>
              </a:rPr>
              <a:t>a </a:t>
            </a:r>
            <a:r>
              <a:rPr lang="en-US" sz="2800" dirty="0">
                <a:latin typeface="Gill Sans MT"/>
                <a:cs typeface="Gill Sans MT"/>
              </a:rPr>
              <a:t>Mortgage </a:t>
            </a:r>
            <a:r>
              <a:rPr sz="2800" spc="10" dirty="0">
                <a:latin typeface="Gill Sans MT"/>
                <a:cs typeface="Gill Sans MT"/>
              </a:rPr>
              <a:t>Service</a:t>
            </a:r>
            <a:r>
              <a:rPr lang="en-US" sz="2800" spc="10" dirty="0">
                <a:latin typeface="Gill Sans MT"/>
                <a:cs typeface="Gill Sans MT"/>
              </a:rPr>
              <a:t>r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spc="-10" dirty="0">
                <a:latin typeface="Gill Sans MT"/>
                <a:cs typeface="Gill Sans MT"/>
              </a:rPr>
              <a:t>Agreement </a:t>
            </a:r>
            <a:r>
              <a:rPr sz="2800" spc="-5" dirty="0">
                <a:latin typeface="Gill Sans MT"/>
                <a:cs typeface="Gill Sans MT"/>
              </a:rPr>
              <a:t> with</a:t>
            </a:r>
            <a:r>
              <a:rPr sz="2800" spc="-10" dirty="0">
                <a:latin typeface="Gill Sans MT"/>
                <a:cs typeface="Gill Sans MT"/>
              </a:rPr>
              <a:t> </a:t>
            </a:r>
            <a:r>
              <a:rPr lang="en-US" sz="2800" spc="-10" dirty="0">
                <a:latin typeface="Gill Sans MT"/>
                <a:cs typeface="Gill Sans MT"/>
              </a:rPr>
              <a:t>BLN</a:t>
            </a:r>
            <a:r>
              <a:rPr sz="2800" spc="-2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(as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spc="-10" dirty="0">
                <a:latin typeface="Gill Sans MT"/>
                <a:cs typeface="Gill Sans MT"/>
              </a:rPr>
              <a:t>required).</a:t>
            </a:r>
            <a:endParaRPr sz="2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3450" dirty="0">
              <a:latin typeface="Gill Sans MT"/>
              <a:cs typeface="Gill Sans MT"/>
            </a:endParaRPr>
          </a:p>
          <a:p>
            <a:pPr marL="469900" marR="5080" indent="-457200">
              <a:lnSpc>
                <a:spcPct val="10000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800" spc="-5" dirty="0">
                <a:latin typeface="Gill Sans MT"/>
                <a:cs typeface="Gill Sans MT"/>
              </a:rPr>
              <a:t>Onc</a:t>
            </a:r>
            <a:r>
              <a:rPr sz="2800" dirty="0">
                <a:latin typeface="Gill Sans MT"/>
                <a:cs typeface="Gill Sans MT"/>
              </a:rPr>
              <a:t>e</a:t>
            </a:r>
            <a:r>
              <a:rPr sz="2800" spc="-20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the</a:t>
            </a:r>
            <a:r>
              <a:rPr lang="en-US" sz="2800" dirty="0">
                <a:latin typeface="Gill Sans MT"/>
                <a:cs typeface="Gill Sans MT"/>
              </a:rPr>
              <a:t> Mortgage Servicer Agreement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i</a:t>
            </a:r>
            <a:r>
              <a:rPr sz="2800" dirty="0">
                <a:latin typeface="Gill Sans MT"/>
                <a:cs typeface="Gill Sans MT"/>
              </a:rPr>
              <a:t>s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obtained </a:t>
            </a:r>
            <a:r>
              <a:rPr sz="2800" spc="-35" dirty="0">
                <a:latin typeface="Gill Sans MT"/>
                <a:cs typeface="Gill Sans MT"/>
              </a:rPr>
              <a:t>b</a:t>
            </a:r>
            <a:r>
              <a:rPr sz="2800" dirty="0">
                <a:latin typeface="Gill Sans MT"/>
                <a:cs typeface="Gill Sans MT"/>
              </a:rPr>
              <a:t>y the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lang="en-US" sz="2800" spc="-15" dirty="0">
                <a:latin typeface="Gill Sans MT"/>
                <a:cs typeface="Gill Sans MT"/>
              </a:rPr>
              <a:t>IHAF </a:t>
            </a:r>
            <a:r>
              <a:rPr sz="2800" dirty="0">
                <a:latin typeface="Gill Sans MT"/>
                <a:cs typeface="Gill Sans MT"/>
              </a:rPr>
              <a:t>P</a:t>
            </a:r>
            <a:r>
              <a:rPr sz="2800" spc="-75" dirty="0">
                <a:latin typeface="Gill Sans MT"/>
                <a:cs typeface="Gill Sans MT"/>
              </a:rPr>
              <a:t>r</a:t>
            </a:r>
            <a:r>
              <a:rPr sz="2800" dirty="0">
                <a:latin typeface="Gill Sans MT"/>
                <a:cs typeface="Gill Sans MT"/>
              </a:rPr>
              <a:t>ogram,</a:t>
            </a:r>
            <a:r>
              <a:rPr sz="2800" spc="-270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the P</a:t>
            </a:r>
            <a:r>
              <a:rPr sz="2800" spc="-75" dirty="0">
                <a:latin typeface="Gill Sans MT"/>
                <a:cs typeface="Gill Sans MT"/>
              </a:rPr>
              <a:t>r</a:t>
            </a:r>
            <a:r>
              <a:rPr sz="2800" spc="-30" dirty="0">
                <a:latin typeface="Gill Sans MT"/>
                <a:cs typeface="Gill Sans MT"/>
              </a:rPr>
              <a:t>o</a:t>
            </a:r>
            <a:r>
              <a:rPr sz="2800" dirty="0">
                <a:latin typeface="Gill Sans MT"/>
                <a:cs typeface="Gill Sans MT"/>
              </a:rPr>
              <a:t>vider</a:t>
            </a:r>
            <a:r>
              <a:rPr sz="2800" spc="-225" dirty="0">
                <a:latin typeface="Gill Sans MT"/>
                <a:cs typeface="Gill Sans MT"/>
              </a:rPr>
              <a:t>’</a:t>
            </a:r>
            <a:r>
              <a:rPr sz="2800" dirty="0">
                <a:latin typeface="Gill Sans MT"/>
                <a:cs typeface="Gill Sans MT"/>
              </a:rPr>
              <a:t>s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designated</a:t>
            </a:r>
            <a:r>
              <a:rPr lang="en-US" sz="2800" dirty="0">
                <a:latin typeface="Gill Sans MT"/>
                <a:cs typeface="Gill Sans MT"/>
              </a:rPr>
              <a:t> </a:t>
            </a:r>
            <a:r>
              <a:rPr sz="2800" spc="-15" dirty="0">
                <a:latin typeface="Gill Sans MT"/>
                <a:cs typeface="Gill Sans MT"/>
              </a:rPr>
              <a:t>representative</a:t>
            </a:r>
            <a:r>
              <a:rPr sz="2800" spc="-3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will </a:t>
            </a:r>
            <a:r>
              <a:rPr sz="2800" spc="-15" dirty="0">
                <a:latin typeface="Gill Sans MT"/>
                <a:cs typeface="Gill Sans MT"/>
              </a:rPr>
              <a:t>receive</a:t>
            </a:r>
            <a:r>
              <a:rPr sz="2800" spc="-2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an</a:t>
            </a:r>
            <a:r>
              <a:rPr sz="2800" spc="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email</a:t>
            </a:r>
            <a:r>
              <a:rPr sz="2800" spc="5" dirty="0">
                <a:latin typeface="Gill Sans MT"/>
                <a:cs typeface="Gill Sans MT"/>
              </a:rPr>
              <a:t> </a:t>
            </a:r>
            <a:r>
              <a:rPr sz="2800" spc="-20" dirty="0">
                <a:latin typeface="Gill Sans MT"/>
                <a:cs typeface="Gill Sans MT"/>
              </a:rPr>
              <a:t>from</a:t>
            </a:r>
            <a:r>
              <a:rPr sz="2800" spc="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the</a:t>
            </a:r>
            <a:r>
              <a:rPr sz="2800" spc="-10" dirty="0">
                <a:latin typeface="Gill Sans MT"/>
                <a:cs typeface="Gill Sans MT"/>
              </a:rPr>
              <a:t> Program</a:t>
            </a:r>
            <a:r>
              <a:rPr sz="2800" spc="20" dirty="0">
                <a:latin typeface="Gill Sans MT"/>
                <a:cs typeface="Gill Sans MT"/>
              </a:rPr>
              <a:t> </a:t>
            </a:r>
            <a:r>
              <a:rPr sz="2800" spc="-10" dirty="0">
                <a:latin typeface="Gill Sans MT"/>
                <a:cs typeface="Gill Sans MT"/>
              </a:rPr>
              <a:t>inviting</a:t>
            </a:r>
            <a:r>
              <a:rPr sz="2800" spc="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the</a:t>
            </a:r>
            <a:r>
              <a:rPr sz="2800" spc="-10" dirty="0">
                <a:latin typeface="Gill Sans MT"/>
                <a:cs typeface="Gill Sans MT"/>
              </a:rPr>
              <a:t> </a:t>
            </a:r>
            <a:r>
              <a:rPr sz="2800" spc="-15" dirty="0">
                <a:latin typeface="Gill Sans MT"/>
                <a:cs typeface="Gill Sans MT"/>
              </a:rPr>
              <a:t>Provider </a:t>
            </a:r>
            <a:r>
              <a:rPr sz="2800" spc="-760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to</a:t>
            </a:r>
            <a:r>
              <a:rPr sz="2800" spc="-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the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Portal</a:t>
            </a:r>
            <a:r>
              <a:rPr sz="2800" spc="5" dirty="0">
                <a:latin typeface="Gill Sans MT"/>
                <a:cs typeface="Gill Sans MT"/>
              </a:rPr>
              <a:t> </a:t>
            </a:r>
            <a:r>
              <a:rPr sz="2800" dirty="0">
                <a:latin typeface="Gill Sans MT"/>
                <a:cs typeface="Gill Sans MT"/>
              </a:rPr>
              <a:t>to submit</a:t>
            </a:r>
            <a:r>
              <a:rPr sz="2800" spc="-15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additional</a:t>
            </a:r>
            <a:r>
              <a:rPr sz="280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information.</a:t>
            </a:r>
            <a:endParaRPr sz="2800" dirty="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FE22CB-45E7-47DD-9EE0-319E6EDC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941F9E98-3129-4C28-BC95-4CB0CC5047E8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BCF055A-79DA-44E5-BB08-9D450E5A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871220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40" dirty="0"/>
              <a:t>F</a:t>
            </a:r>
            <a:r>
              <a:rPr sz="2800" dirty="0"/>
              <a:t>AMS</a:t>
            </a:r>
            <a:r>
              <a:rPr sz="2800" spc="-15" dirty="0"/>
              <a:t> </a:t>
            </a:r>
            <a:r>
              <a:rPr sz="2800" spc="-75" dirty="0"/>
              <a:t>P</a:t>
            </a:r>
            <a:r>
              <a:rPr sz="2800" dirty="0"/>
              <a:t>o</a:t>
            </a:r>
            <a:r>
              <a:rPr sz="2800" spc="50" dirty="0"/>
              <a:t>r</a:t>
            </a:r>
            <a:r>
              <a:rPr sz="2800" dirty="0"/>
              <a:t>tal</a:t>
            </a:r>
            <a:r>
              <a:rPr sz="2800" spc="10" dirty="0"/>
              <a:t> </a:t>
            </a:r>
            <a:r>
              <a:rPr sz="2800" dirty="0"/>
              <a:t>–</a:t>
            </a:r>
            <a:r>
              <a:rPr sz="2800" spc="-285" dirty="0"/>
              <a:t> </a:t>
            </a:r>
            <a:r>
              <a:rPr sz="2800" dirty="0"/>
              <a:t>Access</a:t>
            </a:r>
            <a:r>
              <a:rPr sz="2800" spc="-30" dirty="0"/>
              <a:t> </a:t>
            </a:r>
            <a:r>
              <a:rPr sz="2800" dirty="0"/>
              <a:t>and D</a:t>
            </a:r>
            <a:r>
              <a:rPr sz="2800" spc="-10" dirty="0"/>
              <a:t>i</a:t>
            </a:r>
            <a:r>
              <a:rPr sz="2800" spc="-55" dirty="0"/>
              <a:t>r</a:t>
            </a:r>
            <a:r>
              <a:rPr sz="2800" dirty="0"/>
              <a:t>ect</a:t>
            </a:r>
            <a:r>
              <a:rPr sz="2800" spc="5" dirty="0"/>
              <a:t>o</a:t>
            </a:r>
            <a:r>
              <a:rPr sz="2800" dirty="0"/>
              <a:t>ries</a:t>
            </a:r>
            <a:r>
              <a:rPr sz="2800" spc="-20" dirty="0"/>
              <a:t> </a:t>
            </a:r>
            <a:r>
              <a:rPr sz="2800" dirty="0"/>
              <a:t>– Mo</a:t>
            </a:r>
            <a:r>
              <a:rPr sz="2800" spc="50" dirty="0"/>
              <a:t>r</a:t>
            </a:r>
            <a:r>
              <a:rPr sz="2800" dirty="0"/>
              <a:t>tgage</a:t>
            </a:r>
            <a:r>
              <a:rPr sz="2800" spc="5" dirty="0"/>
              <a:t> </a:t>
            </a:r>
            <a:r>
              <a:rPr sz="2800" dirty="0"/>
              <a:t>P</a:t>
            </a:r>
            <a:r>
              <a:rPr sz="2800" spc="-75" dirty="0"/>
              <a:t>r</a:t>
            </a:r>
            <a:r>
              <a:rPr sz="2800" spc="-30" dirty="0"/>
              <a:t>o</a:t>
            </a:r>
            <a:r>
              <a:rPr sz="2800" dirty="0"/>
              <a:t>viders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0095" y="1214373"/>
            <a:ext cx="11034395" cy="5113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469900" marR="8890" indent="-457200" algn="just">
              <a:lnSpc>
                <a:spcPct val="97000"/>
              </a:lnSpc>
              <a:spcBef>
                <a:spcPts val="185"/>
              </a:spcBef>
              <a:buFont typeface="Wingdings"/>
              <a:buChar char=""/>
              <a:tabLst>
                <a:tab pos="469900" algn="l"/>
              </a:tabLst>
            </a:pPr>
            <a:r>
              <a:rPr sz="2400" dirty="0">
                <a:latin typeface="Gill Sans MT"/>
                <a:cs typeface="Gill Sans MT"/>
              </a:rPr>
              <a:t>Each </a:t>
            </a:r>
            <a:r>
              <a:rPr sz="2400" spc="-15" dirty="0">
                <a:latin typeface="Gill Sans MT"/>
                <a:cs typeface="Gill Sans MT"/>
              </a:rPr>
              <a:t>Provider </a:t>
            </a:r>
            <a:r>
              <a:rPr sz="2400" spc="-5" dirty="0">
                <a:latin typeface="Gill Sans MT"/>
                <a:cs typeface="Gill Sans MT"/>
              </a:rPr>
              <a:t>will </a:t>
            </a:r>
            <a:r>
              <a:rPr sz="2400" dirty="0">
                <a:latin typeface="Gill Sans MT"/>
                <a:cs typeface="Gill Sans MT"/>
              </a:rPr>
              <a:t>be setup </a:t>
            </a:r>
            <a:r>
              <a:rPr sz="2400" spc="-5" dirty="0">
                <a:latin typeface="Gill Sans MT"/>
                <a:cs typeface="Gill Sans MT"/>
              </a:rPr>
              <a:t>in </a:t>
            </a:r>
            <a:r>
              <a:rPr sz="2400" dirty="0">
                <a:latin typeface="Gill Sans MT"/>
                <a:cs typeface="Gill Sans MT"/>
              </a:rPr>
              <a:t>the </a:t>
            </a:r>
            <a:r>
              <a:rPr sz="2400" spc="-35" dirty="0">
                <a:latin typeface="Gill Sans MT"/>
                <a:cs typeface="Gill Sans MT"/>
              </a:rPr>
              <a:t>FAMS </a:t>
            </a:r>
            <a:r>
              <a:rPr sz="2400" spc="-15" dirty="0">
                <a:latin typeface="Gill Sans MT"/>
                <a:cs typeface="Gill Sans MT"/>
              </a:rPr>
              <a:t>Provider </a:t>
            </a:r>
            <a:r>
              <a:rPr sz="2400" spc="-5" dirty="0">
                <a:latin typeface="Gill Sans MT"/>
                <a:cs typeface="Gill Sans MT"/>
              </a:rPr>
              <a:t>Portal with </a:t>
            </a:r>
            <a:r>
              <a:rPr sz="2400" dirty="0">
                <a:latin typeface="Gill Sans MT"/>
                <a:cs typeface="Gill Sans MT"/>
              </a:rPr>
              <a:t>a </a:t>
            </a:r>
            <a:r>
              <a:rPr sz="2400" spc="-5" dirty="0">
                <a:latin typeface="Gill Sans MT"/>
                <a:cs typeface="Gill Sans MT"/>
              </a:rPr>
              <a:t>pre-defined </a:t>
            </a:r>
            <a:r>
              <a:rPr sz="2400" dirty="0">
                <a:latin typeface="Gill Sans MT"/>
                <a:cs typeface="Gill Sans MT"/>
              </a:rPr>
              <a:t>directory 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structure</a:t>
            </a:r>
            <a:r>
              <a:rPr sz="2400" spc="10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for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exchanging</a:t>
            </a:r>
            <a:r>
              <a:rPr sz="2400" spc="-5" dirty="0">
                <a:latin typeface="Gill Sans MT"/>
                <a:cs typeface="Gill Sans MT"/>
              </a:rPr>
              <a:t> information</a:t>
            </a:r>
            <a:r>
              <a:rPr sz="2400" spc="1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with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the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Program.</a:t>
            </a:r>
            <a:r>
              <a:rPr sz="2400" spc="-235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Individuals</a:t>
            </a:r>
            <a:r>
              <a:rPr sz="2400" spc="-10" dirty="0">
                <a:latin typeface="Gill Sans MT"/>
                <a:cs typeface="Gill Sans MT"/>
              </a:rPr>
              <a:t> representing</a:t>
            </a:r>
            <a:r>
              <a:rPr sz="2400" spc="1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these </a:t>
            </a:r>
            <a:r>
              <a:rPr sz="2400" spc="-65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providers</a:t>
            </a:r>
            <a:r>
              <a:rPr sz="2400" spc="-5" dirty="0">
                <a:latin typeface="Gill Sans MT"/>
                <a:cs typeface="Gill Sans MT"/>
              </a:rPr>
              <a:t> will</a:t>
            </a:r>
            <a:r>
              <a:rPr sz="2400" spc="-2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be </a:t>
            </a:r>
            <a:r>
              <a:rPr sz="2400" spc="-10" dirty="0">
                <a:latin typeface="Gill Sans MT"/>
                <a:cs typeface="Gill Sans MT"/>
              </a:rPr>
              <a:t>provisioned </a:t>
            </a:r>
            <a:r>
              <a:rPr sz="2400" spc="-5" dirty="0">
                <a:latin typeface="Gill Sans MT"/>
                <a:cs typeface="Gill Sans MT"/>
              </a:rPr>
              <a:t>in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the </a:t>
            </a:r>
            <a:r>
              <a:rPr sz="2400" spc="-5" dirty="0">
                <a:latin typeface="Gill Sans MT"/>
                <a:cs typeface="Gill Sans MT"/>
              </a:rPr>
              <a:t>Portal</a:t>
            </a:r>
            <a:r>
              <a:rPr sz="240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with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access to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directory </a:t>
            </a:r>
            <a:r>
              <a:rPr sz="2400" spc="-5" dirty="0">
                <a:latin typeface="Gill Sans MT"/>
                <a:cs typeface="Gill Sans MT"/>
              </a:rPr>
              <a:t>structure.</a:t>
            </a:r>
            <a:endParaRPr sz="2400">
              <a:latin typeface="Gill Sans MT"/>
              <a:cs typeface="Gill Sans MT"/>
            </a:endParaRPr>
          </a:p>
          <a:p>
            <a:pPr marL="469900" indent="-457200" algn="just">
              <a:lnSpc>
                <a:spcPct val="100000"/>
              </a:lnSpc>
              <a:spcBef>
                <a:spcPts val="1290"/>
              </a:spcBef>
              <a:buFont typeface="Wingdings"/>
              <a:buChar char=""/>
              <a:tabLst>
                <a:tab pos="469900" algn="l"/>
              </a:tabLst>
            </a:pPr>
            <a:r>
              <a:rPr sz="2400" spc="5" dirty="0">
                <a:latin typeface="Gill Sans MT"/>
                <a:cs typeface="Gill Sans MT"/>
              </a:rPr>
              <a:t>Mortgage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Providers</a:t>
            </a:r>
            <a:r>
              <a:rPr sz="2400" spc="-5" dirty="0">
                <a:latin typeface="Gill Sans MT"/>
                <a:cs typeface="Gill Sans MT"/>
              </a:rPr>
              <a:t> will</a:t>
            </a:r>
            <a:r>
              <a:rPr sz="2400" spc="-20" dirty="0">
                <a:latin typeface="Gill Sans MT"/>
                <a:cs typeface="Gill Sans MT"/>
              </a:rPr>
              <a:t> </a:t>
            </a:r>
            <a:r>
              <a:rPr sz="2400" spc="-35" dirty="0">
                <a:latin typeface="Gill Sans MT"/>
                <a:cs typeface="Gill Sans MT"/>
              </a:rPr>
              <a:t>have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access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to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the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following</a:t>
            </a:r>
            <a:r>
              <a:rPr sz="2400" spc="-25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directories:</a:t>
            </a:r>
            <a:endParaRPr sz="2400">
              <a:latin typeface="Gill Sans MT"/>
              <a:cs typeface="Gill Sans MT"/>
            </a:endParaRPr>
          </a:p>
          <a:p>
            <a:pPr marL="1346200" lvl="1" indent="-342900">
              <a:lnSpc>
                <a:spcPct val="100000"/>
              </a:lnSpc>
              <a:spcBef>
                <a:spcPts val="1230"/>
              </a:spcBef>
              <a:buAutoNum type="arabicParenR"/>
              <a:tabLst>
                <a:tab pos="1345565" algn="l"/>
                <a:tab pos="1346200" algn="l"/>
              </a:tabLst>
            </a:pPr>
            <a:r>
              <a:rPr sz="2000" spc="-5" dirty="0">
                <a:latin typeface="Gill Sans MT"/>
                <a:cs typeface="Gill Sans MT"/>
              </a:rPr>
              <a:t>W9</a:t>
            </a:r>
            <a:r>
              <a:rPr sz="2000" spc="-5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Form</a:t>
            </a:r>
            <a:endParaRPr sz="2000">
              <a:latin typeface="Gill Sans MT"/>
              <a:cs typeface="Gill Sans MT"/>
            </a:endParaRPr>
          </a:p>
          <a:p>
            <a:pPr marL="1346200" lvl="1" indent="-342900">
              <a:lnSpc>
                <a:spcPct val="100000"/>
              </a:lnSpc>
              <a:spcBef>
                <a:spcPts val="405"/>
              </a:spcBef>
              <a:buAutoNum type="arabicParenR"/>
              <a:tabLst>
                <a:tab pos="1345565" algn="l"/>
                <a:tab pos="1346200" algn="l"/>
              </a:tabLst>
            </a:pPr>
            <a:r>
              <a:rPr sz="2000" dirty="0">
                <a:latin typeface="Gill Sans MT"/>
                <a:cs typeface="Gill Sans MT"/>
              </a:rPr>
              <a:t>Reports</a:t>
            </a:r>
            <a:endParaRPr sz="2000">
              <a:latin typeface="Gill Sans MT"/>
              <a:cs typeface="Gill Sans MT"/>
            </a:endParaRPr>
          </a:p>
          <a:p>
            <a:pPr marL="1346200" lvl="1" indent="-342900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1345565" algn="l"/>
                <a:tab pos="1346200" algn="l"/>
              </a:tabLst>
            </a:pPr>
            <a:r>
              <a:rPr sz="2000" spc="-5" dirty="0">
                <a:latin typeface="Gill Sans MT"/>
                <a:cs typeface="Gill Sans MT"/>
              </a:rPr>
              <a:t>Se</a:t>
            </a:r>
            <a:r>
              <a:rPr sz="2000" spc="55" dirty="0">
                <a:latin typeface="Gill Sans MT"/>
                <a:cs typeface="Gill Sans MT"/>
              </a:rPr>
              <a:t>r</a:t>
            </a:r>
            <a:r>
              <a:rPr sz="2000" spc="-5" dirty="0">
                <a:latin typeface="Gill Sans MT"/>
                <a:cs typeface="Gill Sans MT"/>
              </a:rPr>
              <a:t>vicer</a:t>
            </a:r>
            <a:r>
              <a:rPr sz="2000" spc="-1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Pa</a:t>
            </a:r>
            <a:r>
              <a:rPr sz="2000" spc="35" dirty="0">
                <a:latin typeface="Gill Sans MT"/>
                <a:cs typeface="Gill Sans MT"/>
              </a:rPr>
              <a:t>r</a:t>
            </a:r>
            <a:r>
              <a:rPr sz="2000" spc="-5" dirty="0">
                <a:latin typeface="Gill Sans MT"/>
                <a:cs typeface="Gill Sans MT"/>
              </a:rPr>
              <a:t>ticipation</a:t>
            </a:r>
            <a:r>
              <a:rPr sz="2000" spc="-22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Ag</a:t>
            </a:r>
            <a:r>
              <a:rPr sz="2000" spc="-50" dirty="0">
                <a:latin typeface="Gill Sans MT"/>
                <a:cs typeface="Gill Sans MT"/>
              </a:rPr>
              <a:t>r</a:t>
            </a:r>
            <a:r>
              <a:rPr sz="2000" spc="-5" dirty="0">
                <a:latin typeface="Gill Sans MT"/>
                <a:cs typeface="Gill Sans MT"/>
              </a:rPr>
              <a:t>ee</a:t>
            </a:r>
            <a:r>
              <a:rPr sz="2000" dirty="0">
                <a:latin typeface="Gill Sans MT"/>
                <a:cs typeface="Gill Sans MT"/>
              </a:rPr>
              <a:t>m</a:t>
            </a:r>
            <a:r>
              <a:rPr sz="2000" spc="-5" dirty="0">
                <a:latin typeface="Gill Sans MT"/>
                <a:cs typeface="Gill Sans MT"/>
              </a:rPr>
              <a:t>ents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(</a:t>
            </a:r>
            <a:r>
              <a:rPr sz="2000" spc="-5" dirty="0">
                <a:latin typeface="Gill Sans MT"/>
                <a:cs typeface="Gill Sans MT"/>
              </a:rPr>
              <a:t>S</a:t>
            </a:r>
            <a:r>
              <a:rPr sz="2000" spc="-170" dirty="0">
                <a:latin typeface="Gill Sans MT"/>
                <a:cs typeface="Gill Sans MT"/>
              </a:rPr>
              <a:t>P</a:t>
            </a:r>
            <a:r>
              <a:rPr sz="2000" spc="-5" dirty="0">
                <a:latin typeface="Gill Sans MT"/>
                <a:cs typeface="Gill Sans MT"/>
              </a:rPr>
              <a:t>A</a:t>
            </a:r>
            <a:r>
              <a:rPr sz="2000" spc="-170" dirty="0">
                <a:latin typeface="Gill Sans MT"/>
                <a:cs typeface="Gill Sans MT"/>
              </a:rPr>
              <a:t>’</a:t>
            </a:r>
            <a:r>
              <a:rPr sz="2000" spc="-5" dirty="0">
                <a:latin typeface="Gill Sans MT"/>
                <a:cs typeface="Gill Sans MT"/>
              </a:rPr>
              <a:t>s)</a:t>
            </a:r>
            <a:endParaRPr sz="2000">
              <a:latin typeface="Gill Sans MT"/>
              <a:cs typeface="Gill Sans MT"/>
            </a:endParaRPr>
          </a:p>
          <a:p>
            <a:pPr marL="1346200" lvl="1" indent="-342900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1345565" algn="l"/>
                <a:tab pos="1346200" algn="l"/>
              </a:tabLst>
            </a:pPr>
            <a:r>
              <a:rPr sz="2000" spc="-10" dirty="0">
                <a:latin typeface="Gill Sans MT"/>
                <a:cs typeface="Gill Sans MT"/>
              </a:rPr>
              <a:t>Onboarding</a:t>
            </a:r>
            <a:r>
              <a:rPr sz="2000" spc="-4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Form</a:t>
            </a:r>
            <a:endParaRPr sz="2000">
              <a:latin typeface="Gill Sans MT"/>
              <a:cs typeface="Gill Sans MT"/>
            </a:endParaRPr>
          </a:p>
          <a:p>
            <a:pPr marL="1346200" lvl="1" indent="-342900">
              <a:lnSpc>
                <a:spcPct val="100000"/>
              </a:lnSpc>
              <a:spcBef>
                <a:spcPts val="405"/>
              </a:spcBef>
              <a:buAutoNum type="arabicParenR"/>
              <a:tabLst>
                <a:tab pos="1345565" algn="l"/>
                <a:tab pos="1346200" algn="l"/>
              </a:tabLst>
            </a:pPr>
            <a:r>
              <a:rPr sz="2000" spc="-5" dirty="0">
                <a:latin typeface="Gill Sans MT"/>
                <a:cs typeface="Gill Sans MT"/>
              </a:rPr>
              <a:t>Common</a:t>
            </a:r>
            <a:r>
              <a:rPr sz="2000" spc="-4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Data</a:t>
            </a:r>
            <a:r>
              <a:rPr sz="2000" spc="-3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File</a:t>
            </a:r>
            <a:r>
              <a:rPr sz="2000" spc="-20" dirty="0">
                <a:latin typeface="Gill Sans MT"/>
                <a:cs typeface="Gill Sans MT"/>
              </a:rPr>
              <a:t> </a:t>
            </a:r>
            <a:r>
              <a:rPr sz="2000" dirty="0">
                <a:latin typeface="Gill Sans MT"/>
                <a:cs typeface="Gill Sans MT"/>
              </a:rPr>
              <a:t>(CDF)</a:t>
            </a:r>
            <a:endParaRPr sz="2000">
              <a:latin typeface="Gill Sans MT"/>
              <a:cs typeface="Gill Sans MT"/>
            </a:endParaRPr>
          </a:p>
          <a:p>
            <a:pPr marL="1822450" lvl="2" indent="-286385">
              <a:lnSpc>
                <a:spcPct val="100000"/>
              </a:lnSpc>
              <a:spcBef>
                <a:spcPts val="409"/>
              </a:spcBef>
              <a:buAutoNum type="alphaLcParenR"/>
              <a:tabLst>
                <a:tab pos="1822450" algn="l"/>
              </a:tabLst>
            </a:pPr>
            <a:r>
              <a:rPr sz="2000" spc="-5" dirty="0">
                <a:latin typeface="Gill Sans MT"/>
                <a:cs typeface="Gill Sans MT"/>
              </a:rPr>
              <a:t>1</a:t>
            </a:r>
            <a:r>
              <a:rPr sz="2000" spc="-1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Outbound</a:t>
            </a:r>
            <a:r>
              <a:rPr sz="2000" spc="-15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Folder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Structure</a:t>
            </a:r>
            <a:endParaRPr sz="2000">
              <a:latin typeface="Gill Sans MT"/>
              <a:cs typeface="Gill Sans MT"/>
            </a:endParaRPr>
          </a:p>
          <a:p>
            <a:pPr marL="1822450" lvl="2" indent="-286385">
              <a:lnSpc>
                <a:spcPct val="100000"/>
              </a:lnSpc>
              <a:spcBef>
                <a:spcPts val="409"/>
              </a:spcBef>
              <a:buAutoNum type="alphaLcParenR"/>
              <a:tabLst>
                <a:tab pos="1822450" algn="l"/>
              </a:tabLst>
            </a:pPr>
            <a:r>
              <a:rPr sz="2000" spc="-5" dirty="0">
                <a:latin typeface="Gill Sans MT"/>
                <a:cs typeface="Gill Sans MT"/>
              </a:rPr>
              <a:t>1</a:t>
            </a:r>
            <a:r>
              <a:rPr sz="2000" spc="-1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Inbound </a:t>
            </a:r>
            <a:r>
              <a:rPr sz="2000" spc="-10" dirty="0">
                <a:latin typeface="Gill Sans MT"/>
                <a:cs typeface="Gill Sans MT"/>
              </a:rPr>
              <a:t>Folder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Structure</a:t>
            </a:r>
            <a:endParaRPr sz="2000">
              <a:latin typeface="Gill Sans MT"/>
              <a:cs typeface="Gill Sans MT"/>
            </a:endParaRPr>
          </a:p>
          <a:p>
            <a:pPr marL="469900" marR="5080" indent="-457200" algn="just">
              <a:lnSpc>
                <a:spcPts val="2790"/>
              </a:lnSpc>
              <a:spcBef>
                <a:spcPts val="1440"/>
              </a:spcBef>
              <a:buFont typeface="Wingdings"/>
              <a:buChar char=""/>
              <a:tabLst>
                <a:tab pos="469900" algn="l"/>
              </a:tabLst>
            </a:pPr>
            <a:r>
              <a:rPr sz="2400" dirty="0">
                <a:latin typeface="Gill Sans MT"/>
                <a:cs typeface="Gill Sans MT"/>
              </a:rPr>
              <a:t>The onboa</a:t>
            </a:r>
            <a:r>
              <a:rPr sz="2400" spc="-40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ding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spc="-25" dirty="0">
                <a:latin typeface="Gill Sans MT"/>
                <a:cs typeface="Gill Sans MT"/>
              </a:rPr>
              <a:t>f</a:t>
            </a:r>
            <a:r>
              <a:rPr sz="2400" dirty="0">
                <a:latin typeface="Gill Sans MT"/>
                <a:cs typeface="Gill Sans MT"/>
              </a:rPr>
              <a:t>orm,</a:t>
            </a:r>
            <a:r>
              <a:rPr sz="2400" spc="-240" dirty="0">
                <a:latin typeface="Gill Sans MT"/>
                <a:cs typeface="Gill Sans MT"/>
              </a:rPr>
              <a:t> </a:t>
            </a:r>
            <a:r>
              <a:rPr sz="2400" spc="-30" dirty="0">
                <a:latin typeface="Gill Sans MT"/>
                <a:cs typeface="Gill Sans MT"/>
              </a:rPr>
              <a:t>f</a:t>
            </a:r>
            <a:r>
              <a:rPr sz="2400" dirty="0">
                <a:latin typeface="Gill Sans MT"/>
                <a:cs typeface="Gill Sans MT"/>
              </a:rPr>
              <a:t>ound </a:t>
            </a:r>
            <a:r>
              <a:rPr sz="2400" spc="-5" dirty="0">
                <a:latin typeface="Gill Sans MT"/>
                <a:cs typeface="Gill Sans MT"/>
              </a:rPr>
              <a:t>i</a:t>
            </a:r>
            <a:r>
              <a:rPr sz="2400" dirty="0">
                <a:latin typeface="Gill Sans MT"/>
                <a:cs typeface="Gill Sans MT"/>
              </a:rPr>
              <a:t>n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the </a:t>
            </a:r>
            <a:r>
              <a:rPr sz="2400" spc="-60" dirty="0">
                <a:latin typeface="Gill Sans MT"/>
                <a:cs typeface="Gill Sans MT"/>
              </a:rPr>
              <a:t>P</a:t>
            </a:r>
            <a:r>
              <a:rPr sz="2400" dirty="0">
                <a:latin typeface="Gill Sans MT"/>
                <a:cs typeface="Gill Sans MT"/>
              </a:rPr>
              <a:t>o</a:t>
            </a:r>
            <a:r>
              <a:rPr sz="2400" spc="45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tal,</a:t>
            </a:r>
            <a:r>
              <a:rPr sz="2400" spc="-235" dirty="0">
                <a:latin typeface="Gill Sans MT"/>
                <a:cs typeface="Gill Sans MT"/>
              </a:rPr>
              <a:t> </a:t>
            </a:r>
            <a:r>
              <a:rPr sz="2400" spc="-35" dirty="0">
                <a:latin typeface="Gill Sans MT"/>
                <a:cs typeface="Gill Sans MT"/>
              </a:rPr>
              <a:t>m</a:t>
            </a:r>
            <a:r>
              <a:rPr sz="2400" dirty="0">
                <a:latin typeface="Gill Sans MT"/>
                <a:cs typeface="Gill Sans MT"/>
              </a:rPr>
              <a:t>ust then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be completed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spc="-25" dirty="0">
                <a:latin typeface="Gill Sans MT"/>
                <a:cs typeface="Gill Sans MT"/>
              </a:rPr>
              <a:t>b</a:t>
            </a:r>
            <a:r>
              <a:rPr sz="2400" dirty="0">
                <a:latin typeface="Gill Sans MT"/>
                <a:cs typeface="Gill Sans MT"/>
              </a:rPr>
              <a:t>y the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p</a:t>
            </a:r>
            <a:r>
              <a:rPr sz="2400" spc="-65" dirty="0">
                <a:latin typeface="Gill Sans MT"/>
                <a:cs typeface="Gill Sans MT"/>
              </a:rPr>
              <a:t>r</a:t>
            </a:r>
            <a:r>
              <a:rPr sz="2400" spc="-25" dirty="0">
                <a:latin typeface="Gill Sans MT"/>
                <a:cs typeface="Gill Sans MT"/>
              </a:rPr>
              <a:t>o</a:t>
            </a:r>
            <a:r>
              <a:rPr sz="2400" dirty="0">
                <a:latin typeface="Gill Sans MT"/>
                <a:cs typeface="Gill Sans MT"/>
              </a:rPr>
              <a:t>vider to  complete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the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setup </a:t>
            </a:r>
            <a:r>
              <a:rPr sz="2400" spc="-10" dirty="0">
                <a:latin typeface="Gill Sans MT"/>
                <a:cs typeface="Gill Sans MT"/>
              </a:rPr>
              <a:t>process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and </a:t>
            </a:r>
            <a:r>
              <a:rPr sz="2400" spc="-15" dirty="0">
                <a:latin typeface="Gill Sans MT"/>
                <a:cs typeface="Gill Sans MT"/>
              </a:rPr>
              <a:t>receive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spc="-15" dirty="0">
                <a:latin typeface="Gill Sans MT"/>
                <a:cs typeface="Gill Sans MT"/>
              </a:rPr>
              <a:t>payments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20" dirty="0">
                <a:latin typeface="Gill Sans MT"/>
                <a:cs typeface="Gill Sans MT"/>
              </a:rPr>
              <a:t>from</a:t>
            </a:r>
            <a:r>
              <a:rPr sz="2400" dirty="0">
                <a:latin typeface="Gill Sans MT"/>
                <a:cs typeface="Gill Sans MT"/>
              </a:rPr>
              <a:t> the</a:t>
            </a:r>
            <a:r>
              <a:rPr sz="2400" spc="-10" dirty="0">
                <a:latin typeface="Gill Sans MT"/>
                <a:cs typeface="Gill Sans MT"/>
              </a:rPr>
              <a:t> Program.</a:t>
            </a:r>
            <a:endParaRPr sz="240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59A0F2-FC98-4794-BF63-A9F1D9BCF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AE6E7DF4-EA68-4A93-9C72-050532B164C8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4F2605C-1B16-48A4-B3F2-DD6B67E9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92017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Sample</a:t>
            </a:r>
            <a:r>
              <a:rPr sz="2800" spc="5" dirty="0"/>
              <a:t> </a:t>
            </a:r>
            <a:r>
              <a:rPr sz="2800" spc="-35" dirty="0"/>
              <a:t>FAMS</a:t>
            </a:r>
            <a:r>
              <a:rPr sz="2800" spc="-10" dirty="0"/>
              <a:t> </a:t>
            </a:r>
            <a:r>
              <a:rPr sz="2800" spc="-15" dirty="0"/>
              <a:t>Provider</a:t>
            </a:r>
            <a:r>
              <a:rPr sz="2800" spc="-5" dirty="0"/>
              <a:t> </a:t>
            </a:r>
            <a:r>
              <a:rPr sz="2800" spc="-10" dirty="0"/>
              <a:t>Onboarding</a:t>
            </a:r>
            <a:r>
              <a:rPr sz="2800" spc="5" dirty="0"/>
              <a:t> </a:t>
            </a:r>
            <a:r>
              <a:rPr sz="2800" spc="-15" dirty="0"/>
              <a:t>Form</a:t>
            </a:r>
            <a:r>
              <a:rPr sz="2800" spc="10" dirty="0"/>
              <a:t> </a:t>
            </a:r>
            <a:r>
              <a:rPr sz="2800" dirty="0"/>
              <a:t>– </a:t>
            </a:r>
            <a:r>
              <a:rPr sz="2800" spc="5" dirty="0"/>
              <a:t>Mortgage</a:t>
            </a:r>
            <a:r>
              <a:rPr sz="2800" spc="10" dirty="0"/>
              <a:t> </a:t>
            </a:r>
            <a:r>
              <a:rPr sz="2800" spc="-15" dirty="0"/>
              <a:t>Providers</a:t>
            </a:r>
            <a:endParaRPr sz="280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2177" y="1478135"/>
            <a:ext cx="9356012" cy="4704828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C5B78D2-E945-46EB-BE49-ADAF6981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6920B697-B0AE-4960-AA55-E709770F0FCE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3DFB6F0-1BCD-4966-89D2-D6780BBF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92017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Sample</a:t>
            </a:r>
            <a:r>
              <a:rPr sz="2800" spc="5" dirty="0"/>
              <a:t> </a:t>
            </a:r>
            <a:r>
              <a:rPr sz="2800" spc="-35" dirty="0"/>
              <a:t>FAMS</a:t>
            </a:r>
            <a:r>
              <a:rPr sz="2800" spc="-10" dirty="0"/>
              <a:t> </a:t>
            </a:r>
            <a:r>
              <a:rPr sz="2800" spc="-15" dirty="0"/>
              <a:t>Provider</a:t>
            </a:r>
            <a:r>
              <a:rPr sz="2800" spc="-5" dirty="0"/>
              <a:t> </a:t>
            </a:r>
            <a:r>
              <a:rPr sz="2800" spc="-10" dirty="0"/>
              <a:t>Onboarding</a:t>
            </a:r>
            <a:r>
              <a:rPr sz="2800" spc="5" dirty="0"/>
              <a:t> </a:t>
            </a:r>
            <a:r>
              <a:rPr sz="2800" spc="-15" dirty="0"/>
              <a:t>Form</a:t>
            </a:r>
            <a:r>
              <a:rPr sz="2800" spc="10" dirty="0"/>
              <a:t> </a:t>
            </a:r>
            <a:r>
              <a:rPr sz="2800" dirty="0"/>
              <a:t>– </a:t>
            </a:r>
            <a:r>
              <a:rPr sz="2800" spc="5" dirty="0"/>
              <a:t>Mortgage</a:t>
            </a:r>
            <a:r>
              <a:rPr sz="2800" spc="10" dirty="0"/>
              <a:t> </a:t>
            </a:r>
            <a:r>
              <a:rPr sz="2800" spc="-15" dirty="0"/>
              <a:t>Providers</a:t>
            </a:r>
            <a:endParaRPr sz="280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1363" y="2159401"/>
            <a:ext cx="9666552" cy="3010843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F5164C4-B3A2-4C7B-BF61-4FDB421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CE8DEC93-C496-49E7-8F08-5F31EE73DCF9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4879FFC-2A73-4708-A317-86357BFA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46920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What</a:t>
            </a:r>
            <a:r>
              <a:rPr sz="2800" spc="-15" dirty="0"/>
              <a:t> </a:t>
            </a:r>
            <a:r>
              <a:rPr sz="2800" spc="-5" dirty="0"/>
              <a:t>is</a:t>
            </a:r>
            <a:r>
              <a:rPr sz="2800" spc="-30" dirty="0"/>
              <a:t> </a:t>
            </a:r>
            <a:r>
              <a:rPr sz="2800" dirty="0"/>
              <a:t>the</a:t>
            </a:r>
            <a:r>
              <a:rPr sz="2800" spc="-25" dirty="0"/>
              <a:t> </a:t>
            </a:r>
            <a:r>
              <a:rPr sz="2800" dirty="0"/>
              <a:t>Common</a:t>
            </a:r>
            <a:r>
              <a:rPr sz="2800" spc="-5" dirty="0"/>
              <a:t> </a:t>
            </a:r>
            <a:r>
              <a:rPr sz="2800" dirty="0"/>
              <a:t>Data</a:t>
            </a:r>
            <a:r>
              <a:rPr sz="2800" spc="-10" dirty="0"/>
              <a:t> </a:t>
            </a:r>
            <a:r>
              <a:rPr sz="2800" spc="-5" dirty="0"/>
              <a:t>File?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0095" y="1539747"/>
            <a:ext cx="11556365" cy="43479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69900" marR="128270" indent="-4572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dirty="0">
                <a:latin typeface="Gill Sans MT"/>
                <a:cs typeface="Gill Sans MT"/>
              </a:rPr>
              <a:t>The </a:t>
            </a:r>
            <a:r>
              <a:rPr sz="2400" spc="-5" dirty="0">
                <a:latin typeface="Gill Sans MT"/>
                <a:cs typeface="Gill Sans MT"/>
              </a:rPr>
              <a:t>Common </a:t>
            </a:r>
            <a:r>
              <a:rPr sz="2400" dirty="0">
                <a:latin typeface="Gill Sans MT"/>
                <a:cs typeface="Gill Sans MT"/>
              </a:rPr>
              <a:t>Data </a:t>
            </a:r>
            <a:r>
              <a:rPr sz="2400" spc="-5" dirty="0">
                <a:latin typeface="Gill Sans MT"/>
                <a:cs typeface="Gill Sans MT"/>
              </a:rPr>
              <a:t>File (CDF) is </a:t>
            </a:r>
            <a:r>
              <a:rPr sz="2400" dirty="0">
                <a:latin typeface="Gill Sans MT"/>
                <a:cs typeface="Gill Sans MT"/>
              </a:rPr>
              <a:t>a </a:t>
            </a:r>
            <a:r>
              <a:rPr sz="2400" spc="-5" dirty="0">
                <a:latin typeface="Gill Sans MT"/>
                <a:cs typeface="Gill Sans MT"/>
              </a:rPr>
              <a:t>foundational </a:t>
            </a:r>
            <a:r>
              <a:rPr sz="2400" dirty="0">
                <a:latin typeface="Gill Sans MT"/>
                <a:cs typeface="Gill Sans MT"/>
              </a:rPr>
              <a:t>business tool designed to be a 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standa</a:t>
            </a:r>
            <a:r>
              <a:rPr sz="2400" spc="-40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dized com</a:t>
            </a:r>
            <a:r>
              <a:rPr sz="2400" spc="-30" dirty="0">
                <a:latin typeface="Gill Sans MT"/>
                <a:cs typeface="Gill Sans MT"/>
              </a:rPr>
              <a:t>m</a:t>
            </a:r>
            <a:r>
              <a:rPr sz="2400" dirty="0">
                <a:latin typeface="Gill Sans MT"/>
                <a:cs typeface="Gill Sans MT"/>
              </a:rPr>
              <a:t>unication method </a:t>
            </a:r>
            <a:r>
              <a:rPr sz="2400" spc="-30" dirty="0">
                <a:latin typeface="Gill Sans MT"/>
                <a:cs typeface="Gill Sans MT"/>
              </a:rPr>
              <a:t>f</a:t>
            </a:r>
            <a:r>
              <a:rPr sz="2400" dirty="0">
                <a:latin typeface="Gill Sans MT"/>
                <a:cs typeface="Gill Sans MT"/>
              </a:rPr>
              <a:t>or confidential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home</a:t>
            </a:r>
            <a:r>
              <a:rPr sz="2400" spc="-25" dirty="0">
                <a:latin typeface="Gill Sans MT"/>
                <a:cs typeface="Gill Sans MT"/>
              </a:rPr>
              <a:t>o</a:t>
            </a:r>
            <a:r>
              <a:rPr sz="2400" spc="-5" dirty="0">
                <a:latin typeface="Gill Sans MT"/>
                <a:cs typeface="Gill Sans MT"/>
              </a:rPr>
              <a:t>wne</a:t>
            </a:r>
            <a:r>
              <a:rPr sz="2400" spc="-240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,</a:t>
            </a:r>
            <a:r>
              <a:rPr sz="2400" spc="-240" dirty="0">
                <a:latin typeface="Gill Sans MT"/>
                <a:cs typeface="Gill Sans MT"/>
              </a:rPr>
              <a:t> </a:t>
            </a:r>
            <a:r>
              <a:rPr lang="en-US" sz="2400" spc="-24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loa</a:t>
            </a:r>
            <a:r>
              <a:rPr sz="2400" dirty="0">
                <a:latin typeface="Gill Sans MT"/>
                <a:cs typeface="Gill Sans MT"/>
              </a:rPr>
              <a:t>n</a:t>
            </a:r>
            <a:r>
              <a:rPr sz="2400" spc="-2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and p</a:t>
            </a:r>
            <a:r>
              <a:rPr sz="2400" spc="-65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ogram  </a:t>
            </a:r>
            <a:r>
              <a:rPr sz="2400" spc="-5" dirty="0">
                <a:latin typeface="Gill Sans MT"/>
                <a:cs typeface="Gill Sans MT"/>
              </a:rPr>
              <a:t>information </a:t>
            </a:r>
            <a:r>
              <a:rPr sz="2400" spc="-10" dirty="0">
                <a:latin typeface="Gill Sans MT"/>
                <a:cs typeface="Gill Sans MT"/>
              </a:rPr>
              <a:t>between </a:t>
            </a:r>
            <a:r>
              <a:rPr sz="2400" dirty="0">
                <a:latin typeface="Gill Sans MT"/>
                <a:cs typeface="Gill Sans MT"/>
              </a:rPr>
              <a:t>state agencies and </a:t>
            </a:r>
            <a:r>
              <a:rPr sz="2400" spc="5" dirty="0">
                <a:latin typeface="Gill Sans MT"/>
                <a:cs typeface="Gill Sans MT"/>
              </a:rPr>
              <a:t>mortgage </a:t>
            </a:r>
            <a:r>
              <a:rPr sz="2400" spc="-5" dirty="0">
                <a:latin typeface="Gill Sans MT"/>
                <a:cs typeface="Gill Sans MT"/>
              </a:rPr>
              <a:t>loan </a:t>
            </a:r>
            <a:r>
              <a:rPr sz="2400" spc="5" dirty="0">
                <a:latin typeface="Gill Sans MT"/>
                <a:cs typeface="Gill Sans MT"/>
              </a:rPr>
              <a:t>servicers </a:t>
            </a:r>
            <a:r>
              <a:rPr sz="2400" dirty="0">
                <a:latin typeface="Gill Sans MT"/>
                <a:cs typeface="Gill Sans MT"/>
              </a:rPr>
              <a:t>–particularly </a:t>
            </a:r>
            <a:r>
              <a:rPr sz="2400" spc="-5" dirty="0">
                <a:latin typeface="Gill Sans MT"/>
                <a:cs typeface="Gill Sans MT"/>
              </a:rPr>
              <a:t>multi-state </a:t>
            </a:r>
            <a:r>
              <a:rPr sz="2400" spc="-655" dirty="0">
                <a:latin typeface="Gill Sans MT"/>
                <a:cs typeface="Gill Sans MT"/>
              </a:rPr>
              <a:t> </a:t>
            </a:r>
            <a:r>
              <a:rPr sz="2400" spc="5" dirty="0">
                <a:latin typeface="Gill Sans MT"/>
                <a:cs typeface="Gill Sans MT"/>
              </a:rPr>
              <a:t>servicers.</a:t>
            </a:r>
            <a:endParaRPr sz="24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150" dirty="0">
              <a:latin typeface="Gill Sans MT"/>
              <a:cs typeface="Gill Sans MT"/>
            </a:endParaRPr>
          </a:p>
          <a:p>
            <a:pPr marL="1003300" marR="5080" lvl="1" indent="-381000">
              <a:lnSpc>
                <a:spcPts val="2160"/>
              </a:lnSpc>
              <a:spcBef>
                <a:spcPts val="5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2000" spc="-5" dirty="0">
                <a:latin typeface="Gill Sans MT"/>
                <a:cs typeface="Gill Sans MT"/>
              </a:rPr>
              <a:t>It</a:t>
            </a:r>
            <a:r>
              <a:rPr sz="2000" spc="-1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was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used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to</a:t>
            </a:r>
            <a:r>
              <a:rPr sz="2000" spc="5" dirty="0">
                <a:latin typeface="Gill Sans MT"/>
                <a:cs typeface="Gill Sans MT"/>
              </a:rPr>
              <a:t> support</a:t>
            </a:r>
            <a:r>
              <a:rPr sz="2000" spc="-2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and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standardize</a:t>
            </a:r>
            <a:r>
              <a:rPr sz="2000" spc="15" dirty="0">
                <a:latin typeface="Gill Sans MT"/>
                <a:cs typeface="Gill Sans MT"/>
              </a:rPr>
              <a:t> </a:t>
            </a:r>
            <a:r>
              <a:rPr sz="2000" spc="5" dirty="0">
                <a:latin typeface="Gill Sans MT"/>
                <a:cs typeface="Gill Sans MT"/>
              </a:rPr>
              <a:t>servicer</a:t>
            </a:r>
            <a:r>
              <a:rPr sz="2000" dirty="0">
                <a:latin typeface="Gill Sans MT"/>
                <a:cs typeface="Gill Sans MT"/>
              </a:rPr>
              <a:t> participation</a:t>
            </a:r>
            <a:r>
              <a:rPr sz="2000" spc="-3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in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the </a:t>
            </a:r>
            <a:r>
              <a:rPr sz="2000" spc="-10" dirty="0">
                <a:latin typeface="Gill Sans MT"/>
                <a:cs typeface="Gill Sans MT"/>
              </a:rPr>
              <a:t>Hardest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Hit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Fund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(HHF)</a:t>
            </a:r>
            <a:r>
              <a:rPr sz="2000" spc="15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Programs </a:t>
            </a:r>
            <a:r>
              <a:rPr sz="2000" spc="-54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and</a:t>
            </a:r>
            <a:r>
              <a:rPr sz="2000" spc="1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will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dirty="0">
                <a:latin typeface="Gill Sans MT"/>
                <a:cs typeface="Gill Sans MT"/>
              </a:rPr>
              <a:t>serve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the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same</a:t>
            </a:r>
            <a:r>
              <a:rPr sz="2000" spc="1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function </a:t>
            </a:r>
            <a:r>
              <a:rPr sz="2000" spc="-10" dirty="0">
                <a:latin typeface="Gill Sans MT"/>
                <a:cs typeface="Gill Sans MT"/>
              </a:rPr>
              <a:t>for</a:t>
            </a:r>
            <a:r>
              <a:rPr sz="2000" spc="-260" dirty="0">
                <a:latin typeface="Gill Sans MT"/>
                <a:cs typeface="Gill Sans MT"/>
              </a:rPr>
              <a:t> </a:t>
            </a:r>
            <a:r>
              <a:rPr sz="2000" spc="-25" dirty="0">
                <a:latin typeface="Gill Sans MT"/>
                <a:cs typeface="Gill Sans MT"/>
              </a:rPr>
              <a:t>Treasury-approved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Homeowner</a:t>
            </a:r>
            <a:r>
              <a:rPr sz="2000" spc="-204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Assistance</a:t>
            </a:r>
            <a:r>
              <a:rPr sz="2000" spc="2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Fund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(HAF)</a:t>
            </a:r>
            <a:r>
              <a:rPr sz="2000" spc="15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Programs.</a:t>
            </a:r>
            <a:endParaRPr sz="2000" dirty="0">
              <a:latin typeface="Gill Sans MT"/>
              <a:cs typeface="Gill Sans MT"/>
            </a:endParaRPr>
          </a:p>
          <a:p>
            <a:pPr marL="1003300" lvl="1" indent="-381000">
              <a:lnSpc>
                <a:spcPts val="2280"/>
              </a:lnSpc>
              <a:spcBef>
                <a:spcPts val="204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2000" dirty="0">
                <a:latin typeface="Gill Sans MT"/>
                <a:cs typeface="Gill Sans MT"/>
              </a:rPr>
              <a:t>The CDF</a:t>
            </a:r>
            <a:r>
              <a:rPr sz="2000" spc="-1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will</a:t>
            </a:r>
            <a:r>
              <a:rPr sz="2000" spc="-10" dirty="0">
                <a:latin typeface="Gill Sans MT"/>
                <a:cs typeface="Gill Sans MT"/>
              </a:rPr>
              <a:t> </a:t>
            </a:r>
            <a:r>
              <a:rPr sz="2000" dirty="0">
                <a:latin typeface="Gill Sans MT"/>
                <a:cs typeface="Gill Sans MT"/>
              </a:rPr>
              <a:t>help </a:t>
            </a:r>
            <a:r>
              <a:rPr sz="2000" spc="-5" dirty="0">
                <a:latin typeface="Gill Sans MT"/>
                <a:cs typeface="Gill Sans MT"/>
              </a:rPr>
              <a:t>states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send</a:t>
            </a:r>
            <a:r>
              <a:rPr sz="2000" spc="15" dirty="0">
                <a:latin typeface="Gill Sans MT"/>
                <a:cs typeface="Gill Sans MT"/>
              </a:rPr>
              <a:t> </a:t>
            </a:r>
            <a:r>
              <a:rPr sz="2000" dirty="0">
                <a:latin typeface="Gill Sans MT"/>
                <a:cs typeface="Gill Sans MT"/>
              </a:rPr>
              <a:t>and </a:t>
            </a:r>
            <a:r>
              <a:rPr sz="2000" spc="-15" dirty="0">
                <a:latin typeface="Gill Sans MT"/>
                <a:cs typeface="Gill Sans MT"/>
              </a:rPr>
              <a:t>receive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information</a:t>
            </a:r>
            <a:r>
              <a:rPr sz="2000" spc="-2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with</a:t>
            </a:r>
            <a:r>
              <a:rPr sz="2000" spc="-15" dirty="0">
                <a:latin typeface="Gill Sans MT"/>
                <a:cs typeface="Gill Sans MT"/>
              </a:rPr>
              <a:t> </a:t>
            </a:r>
            <a:r>
              <a:rPr sz="2000" dirty="0">
                <a:latin typeface="Gill Sans MT"/>
                <a:cs typeface="Gill Sans MT"/>
              </a:rPr>
              <a:t>participating</a:t>
            </a:r>
            <a:r>
              <a:rPr sz="2000" spc="-30" dirty="0">
                <a:latin typeface="Gill Sans MT"/>
                <a:cs typeface="Gill Sans MT"/>
              </a:rPr>
              <a:t> </a:t>
            </a:r>
            <a:r>
              <a:rPr sz="2000" spc="5" dirty="0">
                <a:latin typeface="Gill Sans MT"/>
                <a:cs typeface="Gill Sans MT"/>
              </a:rPr>
              <a:t>servicers</a:t>
            </a:r>
            <a:r>
              <a:rPr sz="2000" dirty="0">
                <a:latin typeface="Gill Sans MT"/>
                <a:cs typeface="Gill Sans MT"/>
              </a:rPr>
              <a:t> as</a:t>
            </a:r>
            <a:r>
              <a:rPr sz="2000" spc="-5" dirty="0">
                <a:latin typeface="Gill Sans MT"/>
                <a:cs typeface="Gill Sans MT"/>
              </a:rPr>
              <a:t> </a:t>
            </a:r>
            <a:r>
              <a:rPr sz="2000" spc="5" dirty="0">
                <a:latin typeface="Gill Sans MT"/>
                <a:cs typeface="Gill Sans MT"/>
              </a:rPr>
              <a:t>necessary</a:t>
            </a:r>
            <a:r>
              <a:rPr sz="2000" dirty="0">
                <a:latin typeface="Gill Sans MT"/>
                <a:cs typeface="Gill Sans MT"/>
              </a:rPr>
              <a:t> to</a:t>
            </a:r>
          </a:p>
          <a:p>
            <a:pPr marL="1003300">
              <a:lnSpc>
                <a:spcPts val="2280"/>
              </a:lnSpc>
            </a:pPr>
            <a:r>
              <a:rPr sz="2000" spc="-5" dirty="0">
                <a:latin typeface="Gill Sans MT"/>
                <a:cs typeface="Gill Sans MT"/>
              </a:rPr>
              <a:t>determine HAF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program</a:t>
            </a:r>
            <a:r>
              <a:rPr sz="2000" spc="-25" dirty="0">
                <a:latin typeface="Gill Sans MT"/>
                <a:cs typeface="Gill Sans MT"/>
              </a:rPr>
              <a:t> </a:t>
            </a:r>
            <a:r>
              <a:rPr sz="2000" spc="-20" dirty="0">
                <a:latin typeface="Gill Sans MT"/>
                <a:cs typeface="Gill Sans MT"/>
              </a:rPr>
              <a:t>eligibility.</a:t>
            </a:r>
            <a:endParaRPr sz="2000" dirty="0">
              <a:latin typeface="Gill Sans MT"/>
              <a:cs typeface="Gill Sans MT"/>
            </a:endParaRPr>
          </a:p>
          <a:p>
            <a:pPr marL="1003300" marR="820419" lvl="1" indent="-381000">
              <a:lnSpc>
                <a:spcPts val="2160"/>
              </a:lnSpc>
              <a:spcBef>
                <a:spcPts val="515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2000" spc="-5" dirty="0">
                <a:latin typeface="Gill Sans MT"/>
                <a:cs typeface="Gill Sans MT"/>
              </a:rPr>
              <a:t>CDF </a:t>
            </a:r>
            <a:r>
              <a:rPr sz="2000" spc="-10" dirty="0">
                <a:latin typeface="Gill Sans MT"/>
                <a:cs typeface="Gill Sans MT"/>
              </a:rPr>
              <a:t>version.7.3 </a:t>
            </a:r>
            <a:r>
              <a:rPr sz="2000" spc="-5" dirty="0">
                <a:latin typeface="Gill Sans MT"/>
                <a:cs typeface="Gill Sans MT"/>
              </a:rPr>
              <a:t>has been modified with six, </a:t>
            </a:r>
            <a:r>
              <a:rPr sz="2000" spc="-15" dirty="0">
                <a:latin typeface="Gill Sans MT"/>
                <a:cs typeface="Gill Sans MT"/>
              </a:rPr>
              <a:t>new </a:t>
            </a:r>
            <a:r>
              <a:rPr sz="2000" spc="-5" dirty="0">
                <a:latin typeface="Gill Sans MT"/>
                <a:cs typeface="Gill Sans MT"/>
              </a:rPr>
              <a:t>data fields designed to </a:t>
            </a:r>
            <a:r>
              <a:rPr sz="2000" spc="5" dirty="0">
                <a:latin typeface="Gill Sans MT"/>
                <a:cs typeface="Gill Sans MT"/>
              </a:rPr>
              <a:t>support </a:t>
            </a:r>
            <a:r>
              <a:rPr sz="2000" spc="-5" dirty="0">
                <a:latin typeface="Gill Sans MT"/>
                <a:cs typeface="Gill Sans MT"/>
              </a:rPr>
              <a:t>HAF </a:t>
            </a:r>
            <a:r>
              <a:rPr sz="2000" spc="-10" dirty="0">
                <a:latin typeface="Gill Sans MT"/>
                <a:cs typeface="Gill Sans MT"/>
              </a:rPr>
              <a:t>Program </a:t>
            </a:r>
            <a:r>
              <a:rPr sz="2000" spc="-54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processing.</a:t>
            </a:r>
            <a:endParaRPr sz="2000" dirty="0">
              <a:latin typeface="Gill Sans MT"/>
              <a:cs typeface="Gill Sans MT"/>
            </a:endParaRPr>
          </a:p>
          <a:p>
            <a:pPr marL="1003300" lvl="1" indent="-381000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1002665" algn="l"/>
                <a:tab pos="1003300" algn="l"/>
                <a:tab pos="5440045" algn="l"/>
              </a:tabLst>
            </a:pPr>
            <a:r>
              <a:rPr sz="2000" spc="-35" dirty="0">
                <a:latin typeface="Gill Sans MT"/>
                <a:cs typeface="Gill Sans MT"/>
              </a:rPr>
              <a:t>Training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and</a:t>
            </a:r>
            <a:r>
              <a:rPr sz="2000" spc="20" dirty="0">
                <a:latin typeface="Gill Sans MT"/>
                <a:cs typeface="Gill Sans MT"/>
              </a:rPr>
              <a:t> </a:t>
            </a:r>
            <a:r>
              <a:rPr sz="2000" dirty="0">
                <a:latin typeface="Gill Sans MT"/>
                <a:cs typeface="Gill Sans MT"/>
              </a:rPr>
              <a:t>other</a:t>
            </a:r>
            <a:r>
              <a:rPr sz="2000" spc="-5" dirty="0">
                <a:latin typeface="Gill Sans MT"/>
                <a:cs typeface="Gill Sans MT"/>
              </a:rPr>
              <a:t> supplemental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materials</a:t>
            </a:r>
            <a:r>
              <a:rPr lang="en-US" sz="2000" spc="-5" dirty="0">
                <a:latin typeface="Gill Sans MT"/>
                <a:cs typeface="Gill Sans MT"/>
              </a:rPr>
              <a:t> </a:t>
            </a:r>
            <a:r>
              <a:rPr sz="2000" spc="-15" dirty="0">
                <a:latin typeface="Gill Sans MT"/>
                <a:cs typeface="Gill Sans MT"/>
              </a:rPr>
              <a:t>are</a:t>
            </a:r>
            <a:r>
              <a:rPr sz="2000" spc="-1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intended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to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complement</a:t>
            </a:r>
            <a:r>
              <a:rPr sz="2000" spc="-2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the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15" dirty="0">
                <a:latin typeface="Gill Sans MT"/>
                <a:cs typeface="Gill Sans MT"/>
              </a:rPr>
              <a:t>revised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CDF</a:t>
            </a:r>
            <a:r>
              <a:rPr sz="2000" spc="-250" dirty="0">
                <a:latin typeface="Gill Sans MT"/>
                <a:cs typeface="Gill Sans MT"/>
              </a:rPr>
              <a:t> </a:t>
            </a:r>
            <a:r>
              <a:rPr sz="2000" spc="-45" dirty="0">
                <a:latin typeface="Gill Sans MT"/>
                <a:cs typeface="Gill Sans MT"/>
              </a:rPr>
              <a:t>Toolkit</a:t>
            </a:r>
            <a:r>
              <a:rPr sz="2000" spc="-5" dirty="0">
                <a:latin typeface="Gill Sans MT"/>
                <a:cs typeface="Gill Sans MT"/>
              </a:rPr>
              <a:t> </a:t>
            </a:r>
            <a:r>
              <a:rPr sz="2000" spc="-30" dirty="0">
                <a:latin typeface="Gill Sans MT"/>
                <a:cs typeface="Gill Sans MT"/>
              </a:rPr>
              <a:t>v.7.3</a:t>
            </a:r>
            <a:endParaRPr sz="2000" dirty="0">
              <a:latin typeface="Gill Sans MT"/>
              <a:cs typeface="Gill Sans MT"/>
            </a:endParaRPr>
          </a:p>
          <a:p>
            <a:pPr marL="1003300" lvl="1" indent="-381000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2000" spc="-5" dirty="0">
                <a:latin typeface="Gill Sans MT"/>
                <a:cs typeface="Gill Sans MT"/>
              </a:rPr>
              <a:t>The</a:t>
            </a:r>
            <a:r>
              <a:rPr sz="2000" spc="1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Program</a:t>
            </a:r>
            <a:r>
              <a:rPr sz="2000" spc="-2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will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15" dirty="0">
                <a:latin typeface="Gill Sans MT"/>
                <a:cs typeface="Gill Sans MT"/>
              </a:rPr>
              <a:t>provide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5" dirty="0">
                <a:latin typeface="Gill Sans MT"/>
                <a:cs typeface="Gill Sans MT"/>
              </a:rPr>
              <a:t>servicer </a:t>
            </a:r>
            <a:r>
              <a:rPr sz="2000" spc="-5" dirty="0">
                <a:latin typeface="Gill Sans MT"/>
                <a:cs typeface="Gill Sans MT"/>
              </a:rPr>
              <a:t>training</a:t>
            </a:r>
            <a:r>
              <a:rPr sz="2000" spc="-1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on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CDF exchange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protocols</a:t>
            </a:r>
            <a:endParaRPr sz="2000" dirty="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BDB7FC-DCC4-4563-984D-493D1F85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0A1A70D7-56EE-4156-9A2F-3E3A4E449ADA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ED11F7F-5CA3-41CF-8C30-F926BE90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14">
            <a:extLst>
              <a:ext uri="{FF2B5EF4-FFF2-40B4-BE49-F238E27FC236}">
                <a16:creationId xmlns:a16="http://schemas.microsoft.com/office/drawing/2014/main" id="{B76C4F55-650D-4E96-BE8D-281BDA9C0BC1}"/>
              </a:ext>
            </a:extLst>
          </p:cNvPr>
          <p:cNvSpPr/>
          <p:nvPr/>
        </p:nvSpPr>
        <p:spPr>
          <a:xfrm>
            <a:off x="3663696" y="5810504"/>
            <a:ext cx="7040880" cy="614447"/>
          </a:xfrm>
          <a:custGeom>
            <a:avLst/>
            <a:gdLst/>
            <a:ahLst/>
            <a:cxnLst/>
            <a:rect l="l" t="t" r="r" b="b"/>
            <a:pathLst>
              <a:path w="7040880" h="1704339">
                <a:moveTo>
                  <a:pt x="7040880" y="0"/>
                </a:moveTo>
                <a:lnTo>
                  <a:pt x="0" y="0"/>
                </a:lnTo>
                <a:lnTo>
                  <a:pt x="0" y="1703832"/>
                </a:lnTo>
                <a:lnTo>
                  <a:pt x="7040880" y="1703832"/>
                </a:lnTo>
                <a:lnTo>
                  <a:pt x="704088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14">
            <a:extLst>
              <a:ext uri="{FF2B5EF4-FFF2-40B4-BE49-F238E27FC236}">
                <a16:creationId xmlns:a16="http://schemas.microsoft.com/office/drawing/2014/main" id="{8817D246-081E-435A-A4A1-9B421FB0E531}"/>
              </a:ext>
            </a:extLst>
          </p:cNvPr>
          <p:cNvSpPr/>
          <p:nvPr/>
        </p:nvSpPr>
        <p:spPr>
          <a:xfrm>
            <a:off x="3663696" y="5130442"/>
            <a:ext cx="7040880" cy="614447"/>
          </a:xfrm>
          <a:custGeom>
            <a:avLst/>
            <a:gdLst/>
            <a:ahLst/>
            <a:cxnLst/>
            <a:rect l="l" t="t" r="r" b="b"/>
            <a:pathLst>
              <a:path w="7040880" h="1704339">
                <a:moveTo>
                  <a:pt x="7040880" y="0"/>
                </a:moveTo>
                <a:lnTo>
                  <a:pt x="0" y="0"/>
                </a:lnTo>
                <a:lnTo>
                  <a:pt x="0" y="1703832"/>
                </a:lnTo>
                <a:lnTo>
                  <a:pt x="7040880" y="1703832"/>
                </a:lnTo>
                <a:lnTo>
                  <a:pt x="704088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id="{565D8B80-131D-463E-8450-41A77B37E8FF}"/>
              </a:ext>
            </a:extLst>
          </p:cNvPr>
          <p:cNvSpPr/>
          <p:nvPr/>
        </p:nvSpPr>
        <p:spPr>
          <a:xfrm>
            <a:off x="3662172" y="3155588"/>
            <a:ext cx="7040880" cy="1905363"/>
          </a:xfrm>
          <a:custGeom>
            <a:avLst/>
            <a:gdLst/>
            <a:ahLst/>
            <a:cxnLst/>
            <a:rect l="l" t="t" r="r" b="b"/>
            <a:pathLst>
              <a:path w="7040880" h="1704339">
                <a:moveTo>
                  <a:pt x="7040880" y="0"/>
                </a:moveTo>
                <a:lnTo>
                  <a:pt x="0" y="0"/>
                </a:lnTo>
                <a:lnTo>
                  <a:pt x="0" y="1703832"/>
                </a:lnTo>
                <a:lnTo>
                  <a:pt x="7040880" y="1703832"/>
                </a:lnTo>
                <a:lnTo>
                  <a:pt x="704088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2" name="object 12"/>
          <p:cNvGrpSpPr/>
          <p:nvPr/>
        </p:nvGrpSpPr>
        <p:grpSpPr>
          <a:xfrm>
            <a:off x="3637656" y="1134955"/>
            <a:ext cx="7145020" cy="2021077"/>
            <a:chOff x="3649979" y="999744"/>
            <a:chExt cx="7145020" cy="1807845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49979" y="999744"/>
              <a:ext cx="7144511" cy="180746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663695" y="1051560"/>
              <a:ext cx="7040880" cy="1704339"/>
            </a:xfrm>
            <a:custGeom>
              <a:avLst/>
              <a:gdLst/>
              <a:ahLst/>
              <a:cxnLst/>
              <a:rect l="l" t="t" r="r" b="b"/>
              <a:pathLst>
                <a:path w="7040880" h="1704339">
                  <a:moveTo>
                    <a:pt x="7040880" y="0"/>
                  </a:moveTo>
                  <a:lnTo>
                    <a:pt x="0" y="0"/>
                  </a:lnTo>
                  <a:lnTo>
                    <a:pt x="0" y="1703832"/>
                  </a:lnTo>
                  <a:lnTo>
                    <a:pt x="7040880" y="1703832"/>
                  </a:lnTo>
                  <a:lnTo>
                    <a:pt x="7040880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97331" y="805179"/>
            <a:ext cx="2874645" cy="115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4445"/>
              </a:lnSpc>
              <a:spcBef>
                <a:spcPts val="100"/>
              </a:spcBef>
            </a:pPr>
            <a:r>
              <a:rPr sz="3900" b="1" dirty="0">
                <a:solidFill>
                  <a:schemeClr val="accent2"/>
                </a:solidFill>
                <a:latin typeface="Gill Sans MT"/>
                <a:cs typeface="Gill Sans MT"/>
              </a:rPr>
              <a:t>Our</a:t>
            </a:r>
            <a:r>
              <a:rPr sz="3900" b="1" spc="-8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3900" b="1" spc="-25" dirty="0">
                <a:solidFill>
                  <a:schemeClr val="accent2"/>
                </a:solidFill>
                <a:latin typeface="Gill Sans MT"/>
                <a:cs typeface="Gill Sans MT"/>
              </a:rPr>
              <a:t>Journey</a:t>
            </a:r>
            <a:endParaRPr sz="3900" dirty="0">
              <a:solidFill>
                <a:schemeClr val="accent2"/>
              </a:solidFill>
              <a:latin typeface="Gill Sans MT"/>
              <a:cs typeface="Gill Sans MT"/>
            </a:endParaRPr>
          </a:p>
          <a:p>
            <a:pPr marR="5080" algn="r">
              <a:lnSpc>
                <a:spcPts val="4445"/>
              </a:lnSpc>
            </a:pPr>
            <a:r>
              <a:rPr sz="3900" b="1" spc="-165" dirty="0">
                <a:solidFill>
                  <a:schemeClr val="accent2"/>
                </a:solidFill>
                <a:latin typeface="Gill Sans MT"/>
                <a:cs typeface="Gill Sans MT"/>
              </a:rPr>
              <a:t>Today</a:t>
            </a:r>
            <a:endParaRPr sz="3900" dirty="0">
              <a:solidFill>
                <a:schemeClr val="accent2"/>
              </a:solidFill>
              <a:latin typeface="Gill Sans MT"/>
              <a:cs typeface="Gill Sans MT"/>
            </a:endParaRPr>
          </a:p>
        </p:txBody>
      </p:sp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45623" y="1363661"/>
            <a:ext cx="398525" cy="36576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663696" y="5780532"/>
            <a:ext cx="7040880" cy="43794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92175">
              <a:lnSpc>
                <a:spcPct val="100000"/>
              </a:lnSpc>
              <a:spcBef>
                <a:spcPts val="535"/>
              </a:spcBef>
            </a:pPr>
            <a:r>
              <a:rPr sz="2400" b="1" spc="-10" dirty="0">
                <a:solidFill>
                  <a:srgbClr val="FFFFFF"/>
                </a:solidFill>
                <a:latin typeface="Gill Sans MT"/>
                <a:cs typeface="Gill Sans MT"/>
              </a:rPr>
              <a:t>Resources</a:t>
            </a:r>
            <a:r>
              <a:rPr sz="2400" b="1" spc="-3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400" b="1" dirty="0">
                <a:solidFill>
                  <a:srgbClr val="FFFFFF"/>
                </a:solidFill>
                <a:latin typeface="Gill Sans MT"/>
                <a:cs typeface="Gill Sans MT"/>
              </a:rPr>
              <a:t>&amp;</a:t>
            </a:r>
            <a:r>
              <a:rPr sz="2400" b="1" spc="-10" dirty="0">
                <a:solidFill>
                  <a:srgbClr val="FFFFFF"/>
                </a:solidFill>
                <a:latin typeface="Gill Sans MT"/>
                <a:cs typeface="Gill Sans MT"/>
              </a:rPr>
              <a:t> Next</a:t>
            </a:r>
            <a:r>
              <a:rPr sz="2400" b="1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400" b="1" dirty="0">
                <a:solidFill>
                  <a:srgbClr val="FFFFFF"/>
                </a:solidFill>
                <a:latin typeface="Gill Sans MT"/>
                <a:cs typeface="Gill Sans MT"/>
              </a:rPr>
              <a:t>Steps</a:t>
            </a:r>
            <a:endParaRPr sz="2400" dirty="0">
              <a:latin typeface="Gill Sans MT"/>
              <a:cs typeface="Gill Sans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18606" y="5074918"/>
            <a:ext cx="7040880" cy="538609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892175">
              <a:lnSpc>
                <a:spcPct val="100000"/>
              </a:lnSpc>
              <a:spcBef>
                <a:spcPts val="1320"/>
              </a:spcBef>
            </a:pPr>
            <a:r>
              <a:rPr sz="2400" b="1" dirty="0">
                <a:solidFill>
                  <a:srgbClr val="FFFFFF"/>
                </a:solidFill>
                <a:latin typeface="Gill Sans MT"/>
                <a:cs typeface="Gill Sans MT"/>
              </a:rPr>
              <a:t>Q&amp;A</a:t>
            </a:r>
            <a:endParaRPr sz="2400" dirty="0">
              <a:latin typeface="Gill Sans MT"/>
              <a:cs typeface="Gill Sans M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900424" y="5245163"/>
            <a:ext cx="288925" cy="365760"/>
          </a:xfrm>
          <a:custGeom>
            <a:avLst/>
            <a:gdLst/>
            <a:ahLst/>
            <a:cxnLst/>
            <a:rect l="l" t="t" r="r" b="b"/>
            <a:pathLst>
              <a:path w="288925" h="365760">
                <a:moveTo>
                  <a:pt x="159258" y="212090"/>
                </a:moveTo>
                <a:lnTo>
                  <a:pt x="153035" y="205740"/>
                </a:lnTo>
                <a:lnTo>
                  <a:pt x="135763" y="205740"/>
                </a:lnTo>
                <a:lnTo>
                  <a:pt x="129540" y="212090"/>
                </a:lnTo>
                <a:lnTo>
                  <a:pt x="129540" y="229870"/>
                </a:lnTo>
                <a:lnTo>
                  <a:pt x="135763" y="236220"/>
                </a:lnTo>
                <a:lnTo>
                  <a:pt x="153035" y="236220"/>
                </a:lnTo>
                <a:lnTo>
                  <a:pt x="159258" y="229870"/>
                </a:lnTo>
                <a:lnTo>
                  <a:pt x="159258" y="212090"/>
                </a:lnTo>
                <a:close/>
              </a:path>
              <a:path w="288925" h="365760">
                <a:moveTo>
                  <a:pt x="198120" y="123329"/>
                </a:moveTo>
                <a:lnTo>
                  <a:pt x="193865" y="102743"/>
                </a:lnTo>
                <a:lnTo>
                  <a:pt x="182308" y="85813"/>
                </a:lnTo>
                <a:lnTo>
                  <a:pt x="165214" y="74333"/>
                </a:lnTo>
                <a:lnTo>
                  <a:pt x="144399" y="70104"/>
                </a:lnTo>
                <a:lnTo>
                  <a:pt x="123571" y="74358"/>
                </a:lnTo>
                <a:lnTo>
                  <a:pt x="106489" y="85966"/>
                </a:lnTo>
                <a:lnTo>
                  <a:pt x="94919" y="103276"/>
                </a:lnTo>
                <a:lnTo>
                  <a:pt x="90678" y="124587"/>
                </a:lnTo>
                <a:lnTo>
                  <a:pt x="90678" y="128397"/>
                </a:lnTo>
                <a:lnTo>
                  <a:pt x="94488" y="132207"/>
                </a:lnTo>
                <a:lnTo>
                  <a:pt x="102235" y="132207"/>
                </a:lnTo>
                <a:lnTo>
                  <a:pt x="106045" y="128397"/>
                </a:lnTo>
                <a:lnTo>
                  <a:pt x="106045" y="124587"/>
                </a:lnTo>
                <a:lnTo>
                  <a:pt x="109156" y="109347"/>
                </a:lnTo>
                <a:lnTo>
                  <a:pt x="117551" y="96875"/>
                </a:lnTo>
                <a:lnTo>
                  <a:pt x="129768" y="88442"/>
                </a:lnTo>
                <a:lnTo>
                  <a:pt x="144399" y="85344"/>
                </a:lnTo>
                <a:lnTo>
                  <a:pt x="159550" y="88252"/>
                </a:lnTo>
                <a:lnTo>
                  <a:pt x="171716" y="96240"/>
                </a:lnTo>
                <a:lnTo>
                  <a:pt x="179806" y="108280"/>
                </a:lnTo>
                <a:lnTo>
                  <a:pt x="182753" y="123329"/>
                </a:lnTo>
                <a:lnTo>
                  <a:pt x="179806" y="137655"/>
                </a:lnTo>
                <a:lnTo>
                  <a:pt x="171716" y="149352"/>
                </a:lnTo>
                <a:lnTo>
                  <a:pt x="159550" y="157251"/>
                </a:lnTo>
                <a:lnTo>
                  <a:pt x="144399" y="160147"/>
                </a:lnTo>
                <a:lnTo>
                  <a:pt x="140589" y="160147"/>
                </a:lnTo>
                <a:lnTo>
                  <a:pt x="136779" y="163830"/>
                </a:lnTo>
                <a:lnTo>
                  <a:pt x="136779" y="191770"/>
                </a:lnTo>
                <a:lnTo>
                  <a:pt x="140589" y="194310"/>
                </a:lnTo>
                <a:lnTo>
                  <a:pt x="144399" y="194310"/>
                </a:lnTo>
                <a:lnTo>
                  <a:pt x="148209" y="194310"/>
                </a:lnTo>
                <a:lnTo>
                  <a:pt x="152019" y="191770"/>
                </a:lnTo>
                <a:lnTo>
                  <a:pt x="152019" y="175260"/>
                </a:lnTo>
                <a:lnTo>
                  <a:pt x="170040" y="169291"/>
                </a:lnTo>
                <a:lnTo>
                  <a:pt x="184683" y="157861"/>
                </a:lnTo>
                <a:lnTo>
                  <a:pt x="194513" y="142151"/>
                </a:lnTo>
                <a:lnTo>
                  <a:pt x="198120" y="123329"/>
                </a:lnTo>
                <a:close/>
              </a:path>
              <a:path w="288925" h="365760">
                <a:moveTo>
                  <a:pt x="288798" y="152400"/>
                </a:moveTo>
                <a:lnTo>
                  <a:pt x="281673" y="103390"/>
                </a:lnTo>
                <a:lnTo>
                  <a:pt x="273558" y="86385"/>
                </a:lnTo>
                <a:lnTo>
                  <a:pt x="273558" y="152400"/>
                </a:lnTo>
                <a:lnTo>
                  <a:pt x="262318" y="206159"/>
                </a:lnTo>
                <a:lnTo>
                  <a:pt x="234670" y="255714"/>
                </a:lnTo>
                <a:lnTo>
                  <a:pt x="199732" y="298069"/>
                </a:lnTo>
                <a:lnTo>
                  <a:pt x="166598" y="330250"/>
                </a:lnTo>
                <a:lnTo>
                  <a:pt x="144399" y="349250"/>
                </a:lnTo>
                <a:lnTo>
                  <a:pt x="122186" y="330250"/>
                </a:lnTo>
                <a:lnTo>
                  <a:pt x="89052" y="298069"/>
                </a:lnTo>
                <a:lnTo>
                  <a:pt x="54114" y="255714"/>
                </a:lnTo>
                <a:lnTo>
                  <a:pt x="26466" y="206159"/>
                </a:lnTo>
                <a:lnTo>
                  <a:pt x="15240" y="152400"/>
                </a:lnTo>
                <a:lnTo>
                  <a:pt x="21615" y="107899"/>
                </a:lnTo>
                <a:lnTo>
                  <a:pt x="39560" y="70104"/>
                </a:lnTo>
                <a:lnTo>
                  <a:pt x="67221" y="40843"/>
                </a:lnTo>
                <a:lnTo>
                  <a:pt x="102768" y="21945"/>
                </a:lnTo>
                <a:lnTo>
                  <a:pt x="144399" y="15240"/>
                </a:lnTo>
                <a:lnTo>
                  <a:pt x="186016" y="21945"/>
                </a:lnTo>
                <a:lnTo>
                  <a:pt x="221564" y="40843"/>
                </a:lnTo>
                <a:lnTo>
                  <a:pt x="249224" y="70104"/>
                </a:lnTo>
                <a:lnTo>
                  <a:pt x="267169" y="107899"/>
                </a:lnTo>
                <a:lnTo>
                  <a:pt x="273558" y="152400"/>
                </a:lnTo>
                <a:lnTo>
                  <a:pt x="273558" y="86385"/>
                </a:lnTo>
                <a:lnTo>
                  <a:pt x="230771" y="28778"/>
                </a:lnTo>
                <a:lnTo>
                  <a:pt x="191008" y="7569"/>
                </a:lnTo>
                <a:lnTo>
                  <a:pt x="144399" y="0"/>
                </a:lnTo>
                <a:lnTo>
                  <a:pt x="97777" y="7569"/>
                </a:lnTo>
                <a:lnTo>
                  <a:pt x="58013" y="28778"/>
                </a:lnTo>
                <a:lnTo>
                  <a:pt x="27127" y="61455"/>
                </a:lnTo>
                <a:lnTo>
                  <a:pt x="7112" y="103390"/>
                </a:lnTo>
                <a:lnTo>
                  <a:pt x="0" y="152400"/>
                </a:lnTo>
                <a:lnTo>
                  <a:pt x="9969" y="205778"/>
                </a:lnTo>
                <a:lnTo>
                  <a:pt x="35026" y="255092"/>
                </a:lnTo>
                <a:lnTo>
                  <a:pt x="67906" y="297980"/>
                </a:lnTo>
                <a:lnTo>
                  <a:pt x="101307" y="332092"/>
                </a:lnTo>
                <a:lnTo>
                  <a:pt x="140589" y="364490"/>
                </a:lnTo>
                <a:lnTo>
                  <a:pt x="141859" y="365760"/>
                </a:lnTo>
                <a:lnTo>
                  <a:pt x="148209" y="365760"/>
                </a:lnTo>
                <a:lnTo>
                  <a:pt x="149479" y="364490"/>
                </a:lnTo>
                <a:lnTo>
                  <a:pt x="161556" y="355053"/>
                </a:lnTo>
                <a:lnTo>
                  <a:pt x="168186" y="349250"/>
                </a:lnTo>
                <a:lnTo>
                  <a:pt x="187845" y="332092"/>
                </a:lnTo>
                <a:lnTo>
                  <a:pt x="221043" y="297980"/>
                </a:lnTo>
                <a:lnTo>
                  <a:pt x="253796" y="255092"/>
                </a:lnTo>
                <a:lnTo>
                  <a:pt x="278828" y="205778"/>
                </a:lnTo>
                <a:lnTo>
                  <a:pt x="288798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82644" y="3391612"/>
            <a:ext cx="365125" cy="365760"/>
          </a:xfrm>
          <a:custGeom>
            <a:avLst/>
            <a:gdLst/>
            <a:ahLst/>
            <a:cxnLst/>
            <a:rect l="l" t="t" r="r" b="b"/>
            <a:pathLst>
              <a:path w="365125" h="365760">
                <a:moveTo>
                  <a:pt x="129540" y="189103"/>
                </a:moveTo>
                <a:lnTo>
                  <a:pt x="127000" y="185420"/>
                </a:lnTo>
                <a:lnTo>
                  <a:pt x="124460" y="182880"/>
                </a:lnTo>
                <a:lnTo>
                  <a:pt x="119380" y="182880"/>
                </a:lnTo>
                <a:lnTo>
                  <a:pt x="115443" y="185420"/>
                </a:lnTo>
                <a:lnTo>
                  <a:pt x="91313" y="210312"/>
                </a:lnTo>
                <a:lnTo>
                  <a:pt x="86106" y="205359"/>
                </a:lnTo>
                <a:lnTo>
                  <a:pt x="81026" y="205359"/>
                </a:lnTo>
                <a:lnTo>
                  <a:pt x="77216" y="207899"/>
                </a:lnTo>
                <a:lnTo>
                  <a:pt x="74676" y="211582"/>
                </a:lnTo>
                <a:lnTo>
                  <a:pt x="74676" y="215392"/>
                </a:lnTo>
                <a:lnTo>
                  <a:pt x="77216" y="219075"/>
                </a:lnTo>
                <a:lnTo>
                  <a:pt x="84836" y="226568"/>
                </a:lnTo>
                <a:lnTo>
                  <a:pt x="87376" y="227838"/>
                </a:lnTo>
                <a:lnTo>
                  <a:pt x="95123" y="227838"/>
                </a:lnTo>
                <a:lnTo>
                  <a:pt x="96393" y="226568"/>
                </a:lnTo>
                <a:lnTo>
                  <a:pt x="112991" y="210312"/>
                </a:lnTo>
                <a:lnTo>
                  <a:pt x="127000" y="196596"/>
                </a:lnTo>
                <a:lnTo>
                  <a:pt x="129540" y="192913"/>
                </a:lnTo>
                <a:lnTo>
                  <a:pt x="129540" y="189103"/>
                </a:lnTo>
                <a:close/>
              </a:path>
              <a:path w="365125" h="365760">
                <a:moveTo>
                  <a:pt x="129540" y="128143"/>
                </a:moveTo>
                <a:lnTo>
                  <a:pt x="127000" y="124460"/>
                </a:lnTo>
                <a:lnTo>
                  <a:pt x="124460" y="121920"/>
                </a:lnTo>
                <a:lnTo>
                  <a:pt x="119380" y="121920"/>
                </a:lnTo>
                <a:lnTo>
                  <a:pt x="115443" y="124460"/>
                </a:lnTo>
                <a:lnTo>
                  <a:pt x="91313" y="149352"/>
                </a:lnTo>
                <a:lnTo>
                  <a:pt x="86106" y="144399"/>
                </a:lnTo>
                <a:lnTo>
                  <a:pt x="81026" y="144399"/>
                </a:lnTo>
                <a:lnTo>
                  <a:pt x="77216" y="146939"/>
                </a:lnTo>
                <a:lnTo>
                  <a:pt x="74676" y="150622"/>
                </a:lnTo>
                <a:lnTo>
                  <a:pt x="74676" y="154432"/>
                </a:lnTo>
                <a:lnTo>
                  <a:pt x="77216" y="158115"/>
                </a:lnTo>
                <a:lnTo>
                  <a:pt x="84836" y="165608"/>
                </a:lnTo>
                <a:lnTo>
                  <a:pt x="87376" y="166878"/>
                </a:lnTo>
                <a:lnTo>
                  <a:pt x="95123" y="166878"/>
                </a:lnTo>
                <a:lnTo>
                  <a:pt x="96393" y="165608"/>
                </a:lnTo>
                <a:lnTo>
                  <a:pt x="112991" y="149352"/>
                </a:lnTo>
                <a:lnTo>
                  <a:pt x="127000" y="135636"/>
                </a:lnTo>
                <a:lnTo>
                  <a:pt x="129540" y="131953"/>
                </a:lnTo>
                <a:lnTo>
                  <a:pt x="129540" y="128143"/>
                </a:lnTo>
                <a:close/>
              </a:path>
              <a:path w="365125" h="365760">
                <a:moveTo>
                  <a:pt x="212598" y="277876"/>
                </a:moveTo>
                <a:lnTo>
                  <a:pt x="208788" y="274320"/>
                </a:lnTo>
                <a:lnTo>
                  <a:pt x="138938" y="274320"/>
                </a:lnTo>
                <a:lnTo>
                  <a:pt x="136398" y="277876"/>
                </a:lnTo>
                <a:lnTo>
                  <a:pt x="136398" y="286385"/>
                </a:lnTo>
                <a:lnTo>
                  <a:pt x="138938" y="288798"/>
                </a:lnTo>
                <a:lnTo>
                  <a:pt x="204978" y="288798"/>
                </a:lnTo>
                <a:lnTo>
                  <a:pt x="208788" y="288798"/>
                </a:lnTo>
                <a:lnTo>
                  <a:pt x="212598" y="286385"/>
                </a:lnTo>
                <a:lnTo>
                  <a:pt x="212598" y="277876"/>
                </a:lnTo>
                <a:close/>
              </a:path>
              <a:path w="365125" h="365760">
                <a:moveTo>
                  <a:pt x="212598" y="216916"/>
                </a:moveTo>
                <a:lnTo>
                  <a:pt x="208788" y="213360"/>
                </a:lnTo>
                <a:lnTo>
                  <a:pt x="138938" y="213360"/>
                </a:lnTo>
                <a:lnTo>
                  <a:pt x="136398" y="216916"/>
                </a:lnTo>
                <a:lnTo>
                  <a:pt x="136398" y="225425"/>
                </a:lnTo>
                <a:lnTo>
                  <a:pt x="138938" y="227838"/>
                </a:lnTo>
                <a:lnTo>
                  <a:pt x="204978" y="227838"/>
                </a:lnTo>
                <a:lnTo>
                  <a:pt x="208788" y="227838"/>
                </a:lnTo>
                <a:lnTo>
                  <a:pt x="212598" y="225425"/>
                </a:lnTo>
                <a:lnTo>
                  <a:pt x="212598" y="216916"/>
                </a:lnTo>
                <a:close/>
              </a:path>
              <a:path w="365125" h="365760">
                <a:moveTo>
                  <a:pt x="212598" y="155956"/>
                </a:moveTo>
                <a:lnTo>
                  <a:pt x="208788" y="152400"/>
                </a:lnTo>
                <a:lnTo>
                  <a:pt x="138938" y="152400"/>
                </a:lnTo>
                <a:lnTo>
                  <a:pt x="136398" y="155956"/>
                </a:lnTo>
                <a:lnTo>
                  <a:pt x="136398" y="164465"/>
                </a:lnTo>
                <a:lnTo>
                  <a:pt x="138938" y="166878"/>
                </a:lnTo>
                <a:lnTo>
                  <a:pt x="204978" y="166878"/>
                </a:lnTo>
                <a:lnTo>
                  <a:pt x="208788" y="166878"/>
                </a:lnTo>
                <a:lnTo>
                  <a:pt x="212598" y="164465"/>
                </a:lnTo>
                <a:lnTo>
                  <a:pt x="212598" y="155956"/>
                </a:lnTo>
                <a:close/>
              </a:path>
              <a:path w="365125" h="365760">
                <a:moveTo>
                  <a:pt x="289560" y="53340"/>
                </a:moveTo>
                <a:lnTo>
                  <a:pt x="285330" y="32689"/>
                </a:lnTo>
                <a:lnTo>
                  <a:pt x="274320" y="16446"/>
                </a:lnTo>
                <a:lnTo>
                  <a:pt x="274320" y="53340"/>
                </a:lnTo>
                <a:lnTo>
                  <a:pt x="271221" y="68402"/>
                </a:lnTo>
                <a:lnTo>
                  <a:pt x="262890" y="80492"/>
                </a:lnTo>
                <a:lnTo>
                  <a:pt x="250736" y="88531"/>
                </a:lnTo>
                <a:lnTo>
                  <a:pt x="236220" y="91440"/>
                </a:lnTo>
                <a:lnTo>
                  <a:pt x="231140" y="91440"/>
                </a:lnTo>
                <a:lnTo>
                  <a:pt x="227838" y="91440"/>
                </a:lnTo>
                <a:lnTo>
                  <a:pt x="227838" y="106680"/>
                </a:lnTo>
                <a:lnTo>
                  <a:pt x="227838" y="350520"/>
                </a:lnTo>
                <a:lnTo>
                  <a:pt x="60960" y="350520"/>
                </a:lnTo>
                <a:lnTo>
                  <a:pt x="60960" y="256540"/>
                </a:lnTo>
                <a:lnTo>
                  <a:pt x="60960" y="247650"/>
                </a:lnTo>
                <a:lnTo>
                  <a:pt x="60960" y="106680"/>
                </a:lnTo>
                <a:lnTo>
                  <a:pt x="227838" y="106680"/>
                </a:lnTo>
                <a:lnTo>
                  <a:pt x="227838" y="91440"/>
                </a:lnTo>
                <a:lnTo>
                  <a:pt x="90957" y="91440"/>
                </a:lnTo>
                <a:lnTo>
                  <a:pt x="101307" y="76200"/>
                </a:lnTo>
                <a:lnTo>
                  <a:pt x="102450" y="74536"/>
                </a:lnTo>
                <a:lnTo>
                  <a:pt x="106680" y="53340"/>
                </a:lnTo>
                <a:lnTo>
                  <a:pt x="102450" y="32689"/>
                </a:lnTo>
                <a:lnTo>
                  <a:pt x="91440" y="16446"/>
                </a:lnTo>
                <a:lnTo>
                  <a:pt x="91440" y="53340"/>
                </a:lnTo>
                <a:lnTo>
                  <a:pt x="91440" y="55880"/>
                </a:lnTo>
                <a:lnTo>
                  <a:pt x="90170" y="59690"/>
                </a:lnTo>
                <a:lnTo>
                  <a:pt x="90170" y="60960"/>
                </a:lnTo>
                <a:lnTo>
                  <a:pt x="83820" y="60960"/>
                </a:lnTo>
                <a:lnTo>
                  <a:pt x="83820" y="76200"/>
                </a:lnTo>
                <a:lnTo>
                  <a:pt x="78816" y="81445"/>
                </a:lnTo>
                <a:lnTo>
                  <a:pt x="73342" y="85725"/>
                </a:lnTo>
                <a:lnTo>
                  <a:pt x="67386" y="89065"/>
                </a:lnTo>
                <a:lnTo>
                  <a:pt x="60960" y="91440"/>
                </a:lnTo>
                <a:lnTo>
                  <a:pt x="60960" y="76200"/>
                </a:lnTo>
                <a:lnTo>
                  <a:pt x="83820" y="76200"/>
                </a:lnTo>
                <a:lnTo>
                  <a:pt x="83820" y="60960"/>
                </a:lnTo>
                <a:lnTo>
                  <a:pt x="48260" y="60960"/>
                </a:lnTo>
                <a:lnTo>
                  <a:pt x="45720" y="64770"/>
                </a:lnTo>
                <a:lnTo>
                  <a:pt x="45720" y="95250"/>
                </a:lnTo>
                <a:lnTo>
                  <a:pt x="45720" y="104140"/>
                </a:lnTo>
                <a:lnTo>
                  <a:pt x="45720" y="243840"/>
                </a:lnTo>
                <a:lnTo>
                  <a:pt x="15240" y="243840"/>
                </a:lnTo>
                <a:lnTo>
                  <a:pt x="15240" y="53340"/>
                </a:lnTo>
                <a:lnTo>
                  <a:pt x="18148" y="38823"/>
                </a:lnTo>
                <a:lnTo>
                  <a:pt x="26187" y="26670"/>
                </a:lnTo>
                <a:lnTo>
                  <a:pt x="38277" y="18338"/>
                </a:lnTo>
                <a:lnTo>
                  <a:pt x="53340" y="15240"/>
                </a:lnTo>
                <a:lnTo>
                  <a:pt x="67856" y="18338"/>
                </a:lnTo>
                <a:lnTo>
                  <a:pt x="80010" y="26670"/>
                </a:lnTo>
                <a:lnTo>
                  <a:pt x="88341" y="38823"/>
                </a:lnTo>
                <a:lnTo>
                  <a:pt x="91440" y="53340"/>
                </a:lnTo>
                <a:lnTo>
                  <a:pt x="91440" y="16446"/>
                </a:lnTo>
                <a:lnTo>
                  <a:pt x="90957" y="15722"/>
                </a:lnTo>
                <a:lnTo>
                  <a:pt x="90258" y="15240"/>
                </a:lnTo>
                <a:lnTo>
                  <a:pt x="236220" y="15240"/>
                </a:lnTo>
                <a:lnTo>
                  <a:pt x="250736" y="18338"/>
                </a:lnTo>
                <a:lnTo>
                  <a:pt x="262890" y="26670"/>
                </a:lnTo>
                <a:lnTo>
                  <a:pt x="271221" y="38823"/>
                </a:lnTo>
                <a:lnTo>
                  <a:pt x="274320" y="53340"/>
                </a:lnTo>
                <a:lnTo>
                  <a:pt x="274320" y="16446"/>
                </a:lnTo>
                <a:lnTo>
                  <a:pt x="273837" y="15722"/>
                </a:lnTo>
                <a:lnTo>
                  <a:pt x="256870" y="4229"/>
                </a:lnTo>
                <a:lnTo>
                  <a:pt x="236220" y="0"/>
                </a:lnTo>
                <a:lnTo>
                  <a:pt x="53340" y="0"/>
                </a:lnTo>
                <a:lnTo>
                  <a:pt x="48260" y="0"/>
                </a:lnTo>
                <a:lnTo>
                  <a:pt x="47472" y="1181"/>
                </a:lnTo>
                <a:lnTo>
                  <a:pt x="32143" y="4229"/>
                </a:lnTo>
                <a:lnTo>
                  <a:pt x="15240" y="15722"/>
                </a:lnTo>
                <a:lnTo>
                  <a:pt x="4038" y="32689"/>
                </a:lnTo>
                <a:lnTo>
                  <a:pt x="0" y="53340"/>
                </a:lnTo>
                <a:lnTo>
                  <a:pt x="0" y="256540"/>
                </a:lnTo>
                <a:lnTo>
                  <a:pt x="2540" y="259080"/>
                </a:lnTo>
                <a:lnTo>
                  <a:pt x="45720" y="259080"/>
                </a:lnTo>
                <a:lnTo>
                  <a:pt x="45720" y="363220"/>
                </a:lnTo>
                <a:lnTo>
                  <a:pt x="48260" y="365760"/>
                </a:lnTo>
                <a:lnTo>
                  <a:pt x="239268" y="365760"/>
                </a:lnTo>
                <a:lnTo>
                  <a:pt x="243078" y="363220"/>
                </a:lnTo>
                <a:lnTo>
                  <a:pt x="243078" y="350520"/>
                </a:lnTo>
                <a:lnTo>
                  <a:pt x="243078" y="106680"/>
                </a:lnTo>
                <a:lnTo>
                  <a:pt x="243078" y="105346"/>
                </a:lnTo>
                <a:lnTo>
                  <a:pt x="256870" y="102641"/>
                </a:lnTo>
                <a:lnTo>
                  <a:pt x="273837" y="91440"/>
                </a:lnTo>
                <a:lnTo>
                  <a:pt x="285330" y="74536"/>
                </a:lnTo>
                <a:lnTo>
                  <a:pt x="289560" y="53340"/>
                </a:lnTo>
                <a:close/>
              </a:path>
              <a:path w="365125" h="365760">
                <a:moveTo>
                  <a:pt x="364998" y="114300"/>
                </a:moveTo>
                <a:lnTo>
                  <a:pt x="362546" y="102577"/>
                </a:lnTo>
                <a:lnTo>
                  <a:pt x="360159" y="99060"/>
                </a:lnTo>
                <a:lnTo>
                  <a:pt x="355942" y="92875"/>
                </a:lnTo>
                <a:lnTo>
                  <a:pt x="349758" y="88671"/>
                </a:lnTo>
                <a:lnTo>
                  <a:pt x="349758" y="106680"/>
                </a:lnTo>
                <a:lnTo>
                  <a:pt x="349758" y="213360"/>
                </a:lnTo>
                <a:lnTo>
                  <a:pt x="349758" y="227838"/>
                </a:lnTo>
                <a:lnTo>
                  <a:pt x="349758" y="320040"/>
                </a:lnTo>
                <a:lnTo>
                  <a:pt x="349758" y="335280"/>
                </a:lnTo>
                <a:lnTo>
                  <a:pt x="349758" y="344170"/>
                </a:lnTo>
                <a:lnTo>
                  <a:pt x="342138" y="350520"/>
                </a:lnTo>
                <a:lnTo>
                  <a:pt x="325628" y="350520"/>
                </a:lnTo>
                <a:lnTo>
                  <a:pt x="319278" y="344170"/>
                </a:lnTo>
                <a:lnTo>
                  <a:pt x="319278" y="335280"/>
                </a:lnTo>
                <a:lnTo>
                  <a:pt x="349758" y="335280"/>
                </a:lnTo>
                <a:lnTo>
                  <a:pt x="349758" y="320040"/>
                </a:lnTo>
                <a:lnTo>
                  <a:pt x="319278" y="320040"/>
                </a:lnTo>
                <a:lnTo>
                  <a:pt x="319278" y="227838"/>
                </a:lnTo>
                <a:lnTo>
                  <a:pt x="349758" y="227838"/>
                </a:lnTo>
                <a:lnTo>
                  <a:pt x="349758" y="213360"/>
                </a:lnTo>
                <a:lnTo>
                  <a:pt x="319278" y="213360"/>
                </a:lnTo>
                <a:lnTo>
                  <a:pt x="319278" y="111760"/>
                </a:lnTo>
                <a:lnTo>
                  <a:pt x="319278" y="106680"/>
                </a:lnTo>
                <a:lnTo>
                  <a:pt x="325628" y="99060"/>
                </a:lnTo>
                <a:lnTo>
                  <a:pt x="342138" y="99060"/>
                </a:lnTo>
                <a:lnTo>
                  <a:pt x="349758" y="106680"/>
                </a:lnTo>
                <a:lnTo>
                  <a:pt x="349758" y="88671"/>
                </a:lnTo>
                <a:lnTo>
                  <a:pt x="346240" y="86271"/>
                </a:lnTo>
                <a:lnTo>
                  <a:pt x="334518" y="83820"/>
                </a:lnTo>
                <a:lnTo>
                  <a:pt x="322249" y="86271"/>
                </a:lnTo>
                <a:lnTo>
                  <a:pt x="312610" y="92875"/>
                </a:lnTo>
                <a:lnTo>
                  <a:pt x="308584" y="99060"/>
                </a:lnTo>
                <a:lnTo>
                  <a:pt x="304038" y="99060"/>
                </a:lnTo>
                <a:lnTo>
                  <a:pt x="291769" y="101511"/>
                </a:lnTo>
                <a:lnTo>
                  <a:pt x="282130" y="108115"/>
                </a:lnTo>
                <a:lnTo>
                  <a:pt x="275818" y="117817"/>
                </a:lnTo>
                <a:lnTo>
                  <a:pt x="273558" y="129540"/>
                </a:lnTo>
                <a:lnTo>
                  <a:pt x="273558" y="248920"/>
                </a:lnTo>
                <a:lnTo>
                  <a:pt x="276098" y="251460"/>
                </a:lnTo>
                <a:lnTo>
                  <a:pt x="281178" y="251460"/>
                </a:lnTo>
                <a:lnTo>
                  <a:pt x="284988" y="251460"/>
                </a:lnTo>
                <a:lnTo>
                  <a:pt x="288798" y="248920"/>
                </a:lnTo>
                <a:lnTo>
                  <a:pt x="288798" y="121920"/>
                </a:lnTo>
                <a:lnTo>
                  <a:pt x="295148" y="114300"/>
                </a:lnTo>
                <a:lnTo>
                  <a:pt x="304038" y="114300"/>
                </a:lnTo>
                <a:lnTo>
                  <a:pt x="304038" y="216916"/>
                </a:lnTo>
                <a:lnTo>
                  <a:pt x="304038" y="225425"/>
                </a:lnTo>
                <a:lnTo>
                  <a:pt x="304038" y="323850"/>
                </a:lnTo>
                <a:lnTo>
                  <a:pt x="304038" y="332740"/>
                </a:lnTo>
                <a:lnTo>
                  <a:pt x="304038" y="335280"/>
                </a:lnTo>
                <a:lnTo>
                  <a:pt x="306298" y="347548"/>
                </a:lnTo>
                <a:lnTo>
                  <a:pt x="312610" y="357187"/>
                </a:lnTo>
                <a:lnTo>
                  <a:pt x="322249" y="363499"/>
                </a:lnTo>
                <a:lnTo>
                  <a:pt x="334518" y="365760"/>
                </a:lnTo>
                <a:lnTo>
                  <a:pt x="346240" y="363499"/>
                </a:lnTo>
                <a:lnTo>
                  <a:pt x="355942" y="357187"/>
                </a:lnTo>
                <a:lnTo>
                  <a:pt x="360514" y="350520"/>
                </a:lnTo>
                <a:lnTo>
                  <a:pt x="362546" y="347548"/>
                </a:lnTo>
                <a:lnTo>
                  <a:pt x="364998" y="335280"/>
                </a:lnTo>
                <a:lnTo>
                  <a:pt x="364998" y="332740"/>
                </a:lnTo>
                <a:lnTo>
                  <a:pt x="364998" y="323850"/>
                </a:lnTo>
                <a:lnTo>
                  <a:pt x="364998" y="225425"/>
                </a:lnTo>
                <a:lnTo>
                  <a:pt x="364998" y="216916"/>
                </a:lnTo>
                <a:lnTo>
                  <a:pt x="364998" y="114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53434" y="5886450"/>
            <a:ext cx="394335" cy="315595"/>
          </a:xfrm>
          <a:custGeom>
            <a:avLst/>
            <a:gdLst/>
            <a:ahLst/>
            <a:cxnLst/>
            <a:rect l="l" t="t" r="r" b="b"/>
            <a:pathLst>
              <a:path w="394335" h="315595">
                <a:moveTo>
                  <a:pt x="68199" y="138493"/>
                </a:moveTo>
                <a:lnTo>
                  <a:pt x="64007" y="138493"/>
                </a:lnTo>
                <a:lnTo>
                  <a:pt x="59943" y="141058"/>
                </a:lnTo>
                <a:lnTo>
                  <a:pt x="2666" y="194919"/>
                </a:lnTo>
                <a:lnTo>
                  <a:pt x="0" y="197484"/>
                </a:lnTo>
                <a:lnTo>
                  <a:pt x="0" y="202615"/>
                </a:lnTo>
                <a:lnTo>
                  <a:pt x="2666" y="205181"/>
                </a:lnTo>
                <a:lnTo>
                  <a:pt x="117220" y="312902"/>
                </a:lnTo>
                <a:lnTo>
                  <a:pt x="118617" y="315468"/>
                </a:lnTo>
                <a:lnTo>
                  <a:pt x="128142" y="315468"/>
                </a:lnTo>
                <a:lnTo>
                  <a:pt x="129539" y="312902"/>
                </a:lnTo>
                <a:lnTo>
                  <a:pt x="145903" y="297510"/>
                </a:lnTo>
                <a:lnTo>
                  <a:pt x="122681" y="297510"/>
                </a:lnTo>
                <a:lnTo>
                  <a:pt x="20446" y="200050"/>
                </a:lnTo>
                <a:lnTo>
                  <a:pt x="65404" y="157734"/>
                </a:lnTo>
                <a:lnTo>
                  <a:pt x="89516" y="157734"/>
                </a:lnTo>
                <a:lnTo>
                  <a:pt x="72262" y="141058"/>
                </a:lnTo>
                <a:lnTo>
                  <a:pt x="68199" y="138493"/>
                </a:lnTo>
                <a:close/>
              </a:path>
              <a:path w="394335" h="315595">
                <a:moveTo>
                  <a:pt x="351742" y="19240"/>
                </a:moveTo>
                <a:lnTo>
                  <a:pt x="327151" y="19240"/>
                </a:lnTo>
                <a:lnTo>
                  <a:pt x="373506" y="61556"/>
                </a:lnTo>
                <a:lnTo>
                  <a:pt x="122681" y="297510"/>
                </a:lnTo>
                <a:lnTo>
                  <a:pt x="145903" y="297510"/>
                </a:lnTo>
                <a:lnTo>
                  <a:pt x="391287" y="66687"/>
                </a:lnTo>
                <a:lnTo>
                  <a:pt x="393953" y="64122"/>
                </a:lnTo>
                <a:lnTo>
                  <a:pt x="393953" y="58991"/>
                </a:lnTo>
                <a:lnTo>
                  <a:pt x="391287" y="56426"/>
                </a:lnTo>
                <a:lnTo>
                  <a:pt x="351742" y="19240"/>
                </a:lnTo>
                <a:close/>
              </a:path>
              <a:path w="394335" h="315595">
                <a:moveTo>
                  <a:pt x="89516" y="157734"/>
                </a:moveTo>
                <a:lnTo>
                  <a:pt x="65404" y="157734"/>
                </a:lnTo>
                <a:lnTo>
                  <a:pt x="117220" y="205181"/>
                </a:lnTo>
                <a:lnTo>
                  <a:pt x="121285" y="209029"/>
                </a:lnTo>
                <a:lnTo>
                  <a:pt x="125349" y="209029"/>
                </a:lnTo>
                <a:lnTo>
                  <a:pt x="129539" y="205181"/>
                </a:lnTo>
                <a:lnTo>
                  <a:pt x="145898" y="189788"/>
                </a:lnTo>
                <a:lnTo>
                  <a:pt x="122681" y="189788"/>
                </a:lnTo>
                <a:lnTo>
                  <a:pt x="89516" y="157734"/>
                </a:lnTo>
                <a:close/>
              </a:path>
              <a:path w="394335" h="315595">
                <a:moveTo>
                  <a:pt x="329945" y="0"/>
                </a:moveTo>
                <a:lnTo>
                  <a:pt x="325754" y="0"/>
                </a:lnTo>
                <a:lnTo>
                  <a:pt x="321690" y="2565"/>
                </a:lnTo>
                <a:lnTo>
                  <a:pt x="122681" y="189788"/>
                </a:lnTo>
                <a:lnTo>
                  <a:pt x="145898" y="189788"/>
                </a:lnTo>
                <a:lnTo>
                  <a:pt x="327151" y="19240"/>
                </a:lnTo>
                <a:lnTo>
                  <a:pt x="351742" y="19240"/>
                </a:lnTo>
                <a:lnTo>
                  <a:pt x="334010" y="2565"/>
                </a:lnTo>
                <a:lnTo>
                  <a:pt x="329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618606" y="3205137"/>
            <a:ext cx="7040880" cy="167097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892175">
              <a:lnSpc>
                <a:spcPct val="100000"/>
              </a:lnSpc>
              <a:spcBef>
                <a:spcPts val="1110"/>
              </a:spcBef>
            </a:pPr>
            <a:r>
              <a:rPr lang="en-US" sz="2400" b="1" spc="-5" dirty="0">
                <a:solidFill>
                  <a:srgbClr val="FFFFFF"/>
                </a:solidFill>
                <a:latin typeface="Gill Sans MT"/>
                <a:cs typeface="Gill Sans MT"/>
              </a:rPr>
              <a:t>Provider</a:t>
            </a:r>
            <a:r>
              <a:rPr sz="2400" b="1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Gill Sans MT"/>
                <a:cs typeface="Gill Sans MT"/>
              </a:rPr>
              <a:t>Onboarding</a:t>
            </a:r>
            <a:endParaRPr sz="2400" dirty="0">
              <a:latin typeface="Gill Sans MT"/>
              <a:cs typeface="Gill Sans MT"/>
            </a:endParaRPr>
          </a:p>
          <a:p>
            <a:pPr marL="1402080" indent="-286385">
              <a:lnSpc>
                <a:spcPct val="100000"/>
              </a:lnSpc>
              <a:spcBef>
                <a:spcPts val="420"/>
              </a:spcBef>
              <a:buFont typeface="Wingdings"/>
              <a:buChar char=""/>
              <a:tabLst>
                <a:tab pos="1402080" algn="l"/>
              </a:tabLst>
            </a:pPr>
            <a:r>
              <a:rPr spc="-5" dirty="0">
                <a:solidFill>
                  <a:srgbClr val="FFFFFF"/>
                </a:solidFill>
                <a:latin typeface="Gill Sans MT"/>
                <a:cs typeface="Gill Sans MT"/>
              </a:rPr>
              <a:t>Portal</a:t>
            </a:r>
            <a:r>
              <a:rPr spc="-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Registration</a:t>
            </a:r>
            <a:endParaRPr dirty="0">
              <a:latin typeface="Gill Sans MT"/>
              <a:cs typeface="Gill Sans MT"/>
            </a:endParaRPr>
          </a:p>
          <a:p>
            <a:pPr marL="1402080" indent="-28638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1402080" algn="l"/>
              </a:tabLst>
            </a:pPr>
            <a:r>
              <a:rPr spc="-5" dirty="0">
                <a:solidFill>
                  <a:srgbClr val="FFFFFF"/>
                </a:solidFill>
                <a:latin typeface="Gill Sans MT"/>
                <a:cs typeface="Gill Sans MT"/>
              </a:rPr>
              <a:t>Required</a:t>
            </a:r>
            <a:r>
              <a:rPr spc="-4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Documentation</a:t>
            </a:r>
            <a:endParaRPr lang="en-US" dirty="0">
              <a:solidFill>
                <a:srgbClr val="FFFFFF"/>
              </a:solidFill>
              <a:latin typeface="Gill Sans MT"/>
              <a:cs typeface="Gill Sans MT"/>
            </a:endParaRPr>
          </a:p>
          <a:p>
            <a:pPr marL="1401445" marR="570865" indent="-285750">
              <a:lnSpc>
                <a:spcPct val="100000"/>
              </a:lnSpc>
              <a:buFont typeface="Wingdings"/>
              <a:buChar char=""/>
              <a:tabLst>
                <a:tab pos="1402080" algn="l"/>
              </a:tabLst>
            </a:pP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Data</a:t>
            </a:r>
            <a:r>
              <a:rPr spc="-2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Exchange</a:t>
            </a:r>
            <a:r>
              <a:rPr spc="-3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and</a:t>
            </a:r>
            <a:r>
              <a:rPr spc="-2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FFFFFF"/>
                </a:solidFill>
                <a:latin typeface="Gill Sans MT"/>
                <a:cs typeface="Gill Sans MT"/>
              </a:rPr>
              <a:t>Communication</a:t>
            </a:r>
            <a:r>
              <a:rPr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FFFFFF"/>
                </a:solidFill>
                <a:latin typeface="Gill Sans MT"/>
                <a:cs typeface="Gill Sans MT"/>
              </a:rPr>
              <a:t>via</a:t>
            </a:r>
            <a:r>
              <a:rPr spc="-1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Common</a:t>
            </a:r>
            <a:r>
              <a:rPr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FFFFFF"/>
                </a:solidFill>
                <a:latin typeface="Gill Sans MT"/>
                <a:cs typeface="Gill Sans MT"/>
              </a:rPr>
              <a:t>Data </a:t>
            </a:r>
            <a:r>
              <a:rPr spc="-484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FFFFFF"/>
                </a:solidFill>
                <a:latin typeface="Gill Sans MT"/>
                <a:cs typeface="Gill Sans MT"/>
              </a:rPr>
              <a:t>File</a:t>
            </a:r>
            <a:r>
              <a:rPr spc="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FFFFFF"/>
                </a:solidFill>
                <a:latin typeface="Gill Sans MT"/>
                <a:cs typeface="Gill Sans MT"/>
              </a:rPr>
              <a:t>(CDF)</a:t>
            </a:r>
            <a:endParaRPr dirty="0">
              <a:latin typeface="Gill Sans MT"/>
              <a:cs typeface="Gill Sans M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BD91E5-D4D7-4560-9DC5-1D2A60801AC4}"/>
              </a:ext>
            </a:extLst>
          </p:cNvPr>
          <p:cNvSpPr txBox="1"/>
          <p:nvPr/>
        </p:nvSpPr>
        <p:spPr>
          <a:xfrm>
            <a:off x="3505200" y="1318164"/>
            <a:ext cx="6777036" cy="1774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2175">
              <a:lnSpc>
                <a:spcPct val="100000"/>
              </a:lnSpc>
              <a:spcBef>
                <a:spcPts val="1110"/>
              </a:spcBef>
            </a:pPr>
            <a:r>
              <a:rPr lang="en-US" sz="2400" b="1" spc="-5" dirty="0">
                <a:solidFill>
                  <a:srgbClr val="FFFFFF"/>
                </a:solidFill>
                <a:latin typeface="Gill Sans MT"/>
                <a:cs typeface="Gill Sans MT"/>
              </a:rPr>
              <a:t>IHAF Program Overview</a:t>
            </a:r>
            <a:endParaRPr lang="en-US" sz="2400" dirty="0">
              <a:latin typeface="Gill Sans MT"/>
              <a:cs typeface="Gill Sans MT"/>
            </a:endParaRPr>
          </a:p>
          <a:p>
            <a:pPr marL="1402080" indent="-286385">
              <a:lnSpc>
                <a:spcPct val="100000"/>
              </a:lnSpc>
              <a:spcBef>
                <a:spcPts val="420"/>
              </a:spcBef>
              <a:buFont typeface="Wingdings"/>
              <a:buChar char=""/>
              <a:tabLst>
                <a:tab pos="1402080" algn="l"/>
              </a:tabLst>
            </a:pPr>
            <a:r>
              <a:rPr lang="en-US" sz="1800" spc="-5" dirty="0">
                <a:solidFill>
                  <a:srgbClr val="FFFFFF"/>
                </a:solidFill>
                <a:latin typeface="Gill Sans MT"/>
                <a:cs typeface="Gill Sans MT"/>
              </a:rPr>
              <a:t>Program Timeline, Goals and Design</a:t>
            </a:r>
          </a:p>
          <a:p>
            <a:pPr marL="1402080" indent="-286385">
              <a:lnSpc>
                <a:spcPct val="100000"/>
              </a:lnSpc>
              <a:spcBef>
                <a:spcPts val="420"/>
              </a:spcBef>
              <a:buFont typeface="Wingdings"/>
              <a:buChar char=""/>
              <a:tabLst>
                <a:tab pos="1402080" algn="l"/>
              </a:tabLst>
            </a:pPr>
            <a:r>
              <a:rPr lang="en-US" spc="-5" dirty="0">
                <a:solidFill>
                  <a:srgbClr val="FFFFFF"/>
                </a:solidFill>
                <a:latin typeface="Gill Sans MT"/>
                <a:cs typeface="Gill Sans MT"/>
              </a:rPr>
              <a:t>Homeowner Eligibility </a:t>
            </a:r>
          </a:p>
          <a:p>
            <a:pPr marL="1402080" indent="-286385">
              <a:lnSpc>
                <a:spcPct val="100000"/>
              </a:lnSpc>
              <a:spcBef>
                <a:spcPts val="420"/>
              </a:spcBef>
              <a:buFont typeface="Wingdings"/>
              <a:buChar char=""/>
              <a:tabLst>
                <a:tab pos="1402080" algn="l"/>
              </a:tabLst>
            </a:pPr>
            <a:r>
              <a:rPr lang="en-US" sz="1800" spc="-5" dirty="0">
                <a:solidFill>
                  <a:srgbClr val="FFFFFF"/>
                </a:solidFill>
                <a:latin typeface="Gill Sans MT"/>
                <a:cs typeface="Gill Sans MT"/>
              </a:rPr>
              <a:t>Eligible Uses of Funds</a:t>
            </a:r>
          </a:p>
          <a:p>
            <a:pPr marL="1402080" indent="-286385">
              <a:lnSpc>
                <a:spcPct val="100000"/>
              </a:lnSpc>
              <a:spcBef>
                <a:spcPts val="420"/>
              </a:spcBef>
              <a:buFont typeface="Wingdings"/>
              <a:buChar char=""/>
              <a:tabLst>
                <a:tab pos="1402080" algn="l"/>
              </a:tabLst>
            </a:pPr>
            <a:r>
              <a:rPr lang="en-US" sz="1800" spc="-5" dirty="0">
                <a:solidFill>
                  <a:srgbClr val="FFFFFF"/>
                </a:solidFill>
                <a:latin typeface="Gill Sans MT"/>
                <a:cs typeface="Gill Sans MT"/>
              </a:rPr>
              <a:t>Mortgage Servicer Agreements</a:t>
            </a:r>
            <a:endParaRPr lang="en-US" sz="1800" dirty="0">
              <a:latin typeface="Gill Sans MT"/>
              <a:cs typeface="Gill Sans MT"/>
            </a:endParaRPr>
          </a:p>
        </p:txBody>
      </p:sp>
      <p:sp>
        <p:nvSpPr>
          <p:cNvPr id="37" name="Date Placeholder 36">
            <a:extLst>
              <a:ext uri="{FF2B5EF4-FFF2-40B4-BE49-F238E27FC236}">
                <a16:creationId xmlns:a16="http://schemas.microsoft.com/office/drawing/2014/main" id="{73FB203F-7E7F-49EC-BA8A-DC1EE7383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2FC6C6F2-D6DD-4BB2-82C9-C09CD503562D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38" name="Slide Number Placeholder 37">
            <a:extLst>
              <a:ext uri="{FF2B5EF4-FFF2-40B4-BE49-F238E27FC236}">
                <a16:creationId xmlns:a16="http://schemas.microsoft.com/office/drawing/2014/main" id="{A518BD69-08CD-4961-8525-DCF49A7BE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RESOURCES</a:t>
            </a:r>
            <a:r>
              <a:rPr lang="en-US" sz="7200" kern="1200" spc="-3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&amp;</a:t>
            </a:r>
            <a:r>
              <a:rPr lang="en-US" sz="7200" kern="1200" spc="-3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NEXT</a:t>
            </a:r>
            <a:r>
              <a:rPr lang="en-US" sz="7200" kern="1200" spc="-3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STEPS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46FCA3-AF5A-4BE7-B568-F3073841F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0291B9BF-AE11-4BFE-AD75-4B763118FBF1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E9F8D-ECC5-4DC5-9CA0-503310EF6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15182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Resources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203452" y="2912110"/>
            <a:ext cx="10150348" cy="11176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000" b="1" spc="-5" dirty="0">
                <a:latin typeface="Gill Sans MT"/>
                <a:cs typeface="Gill Sans MT"/>
              </a:rPr>
              <a:t>IHAF</a:t>
            </a:r>
            <a:r>
              <a:rPr sz="2000" b="1" spc="-35" dirty="0">
                <a:latin typeface="Gill Sans MT"/>
                <a:cs typeface="Gill Sans MT"/>
              </a:rPr>
              <a:t> </a:t>
            </a:r>
            <a:r>
              <a:rPr sz="2000" b="1" spc="-5" dirty="0">
                <a:latin typeface="Gill Sans MT"/>
                <a:cs typeface="Gill Sans MT"/>
              </a:rPr>
              <a:t>Site</a:t>
            </a:r>
            <a:endParaRPr sz="20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865"/>
              </a:spcBef>
            </a:pPr>
            <a:r>
              <a:rPr sz="1800" dirty="0">
                <a:latin typeface="Gill Sans MT"/>
                <a:cs typeface="Gill Sans MT"/>
              </a:rPr>
              <a:t>Visit</a:t>
            </a:r>
            <a:r>
              <a:rPr sz="1800" spc="40" dirty="0">
                <a:latin typeface="Gill Sans MT"/>
                <a:cs typeface="Gill Sans MT"/>
              </a:rPr>
              <a:t> </a:t>
            </a:r>
            <a:r>
              <a:rPr lang="en-US" dirty="0">
                <a:hlinkClick r:id="rId2"/>
              </a:rPr>
              <a:t>Indiana’s Homeowner Assistance Fund (IHAF) | 877-GET-HOPE (877gethope.org)</a:t>
            </a:r>
            <a:r>
              <a:rPr sz="1800" spc="-10" dirty="0">
                <a:latin typeface="Gill Sans MT"/>
                <a:cs typeface="Gill Sans MT"/>
              </a:rPr>
              <a:t>for</a:t>
            </a:r>
            <a:r>
              <a:rPr sz="1800" spc="25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more</a:t>
            </a:r>
            <a:r>
              <a:rPr sz="1800" spc="30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Servicer-specific</a:t>
            </a:r>
            <a:r>
              <a:rPr lang="en-US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details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BA7B3-2B14-44EB-99F6-208794D5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2F058673-F7C6-4D9C-9E6E-48CB3BC22D5B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F374829-1268-45B9-8013-69B15A60D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" name="Rectangle 85">
            <a:extLst>
              <a:ext uri="{FF2B5EF4-FFF2-40B4-BE49-F238E27FC236}">
                <a16:creationId xmlns:a16="http://schemas.microsoft.com/office/drawing/2014/main" id="{C83A5C14-ED91-4CD1-809E-D29FF97C9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4" name="Freeform: Shape 87">
            <a:extLst>
              <a:ext uri="{FF2B5EF4-FFF2-40B4-BE49-F238E27FC236}">
                <a16:creationId xmlns:a16="http://schemas.microsoft.com/office/drawing/2014/main" id="{56065185-5C34-4F86-AA96-AA4D065B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01600" sx="102000" sy="102000" algn="ctr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CB3E2BB4-F720-4D97-857C-80D547B07D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8222"/>
          <a:stretch/>
        </p:blipFill>
        <p:spPr>
          <a:xfrm>
            <a:off x="1114426" y="10"/>
            <a:ext cx="9963149" cy="6857990"/>
          </a:xfrm>
          <a:custGeom>
            <a:avLst/>
            <a:gdLst/>
            <a:ahLst/>
            <a:cxnLst/>
            <a:rect l="l" t="t" r="r" b="b"/>
            <a:pathLst>
              <a:path w="9948672" h="6858000">
                <a:moveTo>
                  <a:pt x="1593452" y="0"/>
                </a:moveTo>
                <a:lnTo>
                  <a:pt x="8355220" y="0"/>
                </a:lnTo>
                <a:lnTo>
                  <a:pt x="8491722" y="130333"/>
                </a:lnTo>
                <a:cubicBezTo>
                  <a:pt x="9391900" y="1031820"/>
                  <a:pt x="9948672" y="2277214"/>
                  <a:pt x="9948672" y="3652838"/>
                </a:cubicBezTo>
                <a:cubicBezTo>
                  <a:pt x="9948672" y="4856509"/>
                  <a:pt x="9522393" y="5960473"/>
                  <a:pt x="8812775" y="6821583"/>
                </a:cubicBezTo>
                <a:lnTo>
                  <a:pt x="8781276" y="6858000"/>
                </a:lnTo>
                <a:lnTo>
                  <a:pt x="1167397" y="6858000"/>
                </a:lnTo>
                <a:lnTo>
                  <a:pt x="1135897" y="6821583"/>
                </a:lnTo>
                <a:cubicBezTo>
                  <a:pt x="426279" y="5960473"/>
                  <a:pt x="0" y="4856509"/>
                  <a:pt x="0" y="3652838"/>
                </a:cubicBezTo>
                <a:cubicBezTo>
                  <a:pt x="0" y="2277214"/>
                  <a:pt x="556772" y="1031820"/>
                  <a:pt x="1456950" y="130333"/>
                </a:cubicBezTo>
                <a:close/>
              </a:path>
            </a:pathLst>
          </a:custGeom>
        </p:spPr>
      </p:pic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1D60E156-C1EC-466F-828B-B4FBDC43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4E141B64-3F2C-4BCF-A888-916F19CE70F1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A48CF9DB-7D49-449E-A357-45D73E7A8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2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/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IHAF</a:t>
            </a:r>
            <a:r>
              <a:rPr lang="en-US" sz="7200" kern="1200" spc="-4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spc="-3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PROGRAM</a:t>
            </a:r>
            <a:r>
              <a:rPr lang="en-US" sz="7200" kern="1200" spc="-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spc="-5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OVERVIEW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E84881-B554-48D1-BB68-E9CE9B9E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422DC7E4-2B6F-44CF-B7C0-E339BF3D03D9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DF7CF-D733-45F3-A8C7-610322F3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20383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What</a:t>
            </a:r>
            <a:r>
              <a:rPr sz="2800" spc="-40" dirty="0"/>
              <a:t> </a:t>
            </a:r>
            <a:r>
              <a:rPr sz="2800" spc="-5" dirty="0"/>
              <a:t>is</a:t>
            </a:r>
            <a:r>
              <a:rPr sz="2800" spc="-55" dirty="0"/>
              <a:t> </a:t>
            </a:r>
            <a:r>
              <a:rPr lang="en-US" sz="2800" spc="-55" dirty="0"/>
              <a:t>I</a:t>
            </a:r>
            <a:r>
              <a:rPr sz="2800" dirty="0"/>
              <a:t>HAF?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9620" y="931131"/>
            <a:ext cx="10730485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Gill Sans MT"/>
                <a:cs typeface="Gill Sans MT"/>
              </a:rPr>
              <a:t>The</a:t>
            </a:r>
            <a:r>
              <a:rPr sz="2000" spc="15" dirty="0">
                <a:latin typeface="Gill Sans MT"/>
                <a:cs typeface="Gill Sans MT"/>
              </a:rPr>
              <a:t> </a:t>
            </a:r>
            <a:r>
              <a:rPr lang="en-US" sz="20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Indiana H</a:t>
            </a:r>
            <a:r>
              <a:rPr sz="20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omeowner</a:t>
            </a:r>
            <a:r>
              <a:rPr sz="2000" b="1" spc="-204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Assistance Fund</a:t>
            </a:r>
            <a:r>
              <a:rPr sz="2000" b="1" spc="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(</a:t>
            </a:r>
            <a:r>
              <a:rPr lang="en-US"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I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HAF)</a:t>
            </a:r>
            <a:r>
              <a:rPr sz="2000" b="1" spc="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was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10" dirty="0">
                <a:latin typeface="Gill Sans MT"/>
                <a:cs typeface="Gill Sans MT"/>
              </a:rPr>
              <a:t>created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15" dirty="0">
                <a:latin typeface="Gill Sans MT"/>
                <a:cs typeface="Gill Sans MT"/>
              </a:rPr>
              <a:t>by</a:t>
            </a:r>
            <a:r>
              <a:rPr sz="200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the</a:t>
            </a:r>
            <a:r>
              <a:rPr sz="2000" spc="-195" dirty="0">
                <a:latin typeface="Gill Sans MT"/>
                <a:cs typeface="Gill Sans MT"/>
              </a:rPr>
              <a:t> </a:t>
            </a:r>
            <a:r>
              <a:rPr lang="en-US" sz="2000" spc="-19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American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Rescue</a:t>
            </a:r>
            <a:r>
              <a:rPr sz="2000" spc="2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Plan</a:t>
            </a:r>
            <a:r>
              <a:rPr sz="2000" spc="-195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Act</a:t>
            </a:r>
            <a:r>
              <a:rPr sz="2000" spc="5" dirty="0">
                <a:latin typeface="Gill Sans MT"/>
                <a:cs typeface="Gill Sans MT"/>
              </a:rPr>
              <a:t> </a:t>
            </a:r>
            <a:r>
              <a:rPr sz="2000" spc="-35" dirty="0">
                <a:latin typeface="Gill Sans MT"/>
                <a:cs typeface="Gill Sans MT"/>
              </a:rPr>
              <a:t>(ARPA) </a:t>
            </a:r>
            <a:r>
              <a:rPr sz="2000" spc="-540" dirty="0">
                <a:latin typeface="Gill Sans MT"/>
                <a:cs typeface="Gill Sans MT"/>
              </a:rPr>
              <a:t> </a:t>
            </a:r>
            <a:r>
              <a:rPr sz="2000" spc="-5" dirty="0">
                <a:latin typeface="Gill Sans MT"/>
                <a:cs typeface="Gill Sans MT"/>
              </a:rPr>
              <a:t>and is </a:t>
            </a:r>
            <a:r>
              <a:rPr sz="2000" spc="-10" dirty="0">
                <a:latin typeface="Gill Sans MT"/>
                <a:cs typeface="Gill Sans MT"/>
              </a:rPr>
              <a:t>administered by </a:t>
            </a:r>
            <a:r>
              <a:rPr sz="2000" spc="-5" dirty="0">
                <a:latin typeface="Gill Sans MT"/>
                <a:cs typeface="Gill Sans MT"/>
              </a:rPr>
              <a:t>the US </a:t>
            </a:r>
            <a:r>
              <a:rPr sz="2000" spc="-50" dirty="0">
                <a:latin typeface="Gill Sans MT"/>
                <a:cs typeface="Gill Sans MT"/>
              </a:rPr>
              <a:t>Treasury</a:t>
            </a:r>
            <a:r>
              <a:rPr lang="en-US" sz="2000" spc="-50" dirty="0">
                <a:latin typeface="Gill Sans MT"/>
                <a:cs typeface="Gill Sans MT"/>
              </a:rPr>
              <a:t>. </a:t>
            </a:r>
            <a:r>
              <a:rPr sz="2000" spc="-5" dirty="0">
                <a:latin typeface="Gill Sans MT"/>
                <a:cs typeface="Gill Sans MT"/>
              </a:rPr>
              <a:t>States, </a:t>
            </a:r>
            <a:r>
              <a:rPr sz="2000" spc="10" dirty="0">
                <a:latin typeface="Gill Sans MT"/>
                <a:cs typeface="Gill Sans MT"/>
              </a:rPr>
              <a:t>DC, </a:t>
            </a:r>
            <a:r>
              <a:rPr sz="2000" dirty="0">
                <a:latin typeface="Gill Sans MT"/>
                <a:cs typeface="Gill Sans MT"/>
              </a:rPr>
              <a:t>tribes </a:t>
            </a:r>
            <a:r>
              <a:rPr sz="2000" spc="-5" dirty="0">
                <a:latin typeface="Gill Sans MT"/>
                <a:cs typeface="Gill Sans MT"/>
              </a:rPr>
              <a:t>and US territories </a:t>
            </a:r>
            <a:r>
              <a:rPr sz="20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get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a </a:t>
            </a:r>
            <a:r>
              <a:rPr sz="2000" b="1" dirty="0">
                <a:solidFill>
                  <a:schemeClr val="accent2"/>
                </a:solidFill>
                <a:latin typeface="Gill Sans MT"/>
                <a:cs typeface="Gill Sans MT"/>
              </a:rPr>
              <a:t>portion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of the</a:t>
            </a:r>
            <a:r>
              <a:rPr lang="en-US"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funds,</a:t>
            </a:r>
            <a:r>
              <a:rPr sz="2000" b="1" spc="-22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which can be</a:t>
            </a:r>
            <a:r>
              <a:rPr sz="20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 given</a:t>
            </a:r>
            <a:r>
              <a:rPr sz="2000" b="1" spc="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to </a:t>
            </a:r>
            <a:r>
              <a:rPr sz="20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home-owning</a:t>
            </a:r>
            <a:r>
              <a:rPr sz="20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residents</a:t>
            </a:r>
            <a:r>
              <a:rPr sz="2000" b="1" spc="-15" dirty="0">
                <a:solidFill>
                  <a:schemeClr val="accent2"/>
                </a:solidFill>
                <a:latin typeface="Gill Sans MT"/>
                <a:cs typeface="Gill Sans MT"/>
              </a:rPr>
              <a:t> for</a:t>
            </a:r>
            <a:r>
              <a:rPr sz="2000" b="1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housing</a:t>
            </a:r>
            <a:r>
              <a:rPr sz="20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 related</a:t>
            </a:r>
            <a:r>
              <a:rPr sz="2000" b="1" spc="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000" b="1" spc="-5" dirty="0">
                <a:solidFill>
                  <a:schemeClr val="accent2"/>
                </a:solidFill>
                <a:latin typeface="Gill Sans MT"/>
                <a:cs typeface="Gill Sans MT"/>
              </a:rPr>
              <a:t>costs.</a:t>
            </a:r>
            <a:endParaRPr sz="2000" dirty="0">
              <a:solidFill>
                <a:schemeClr val="accent2"/>
              </a:solidFill>
              <a:latin typeface="Gill Sans MT"/>
              <a:cs typeface="Gill Sans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>
            <a:alphaModFix/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971294"/>
            <a:ext cx="10698480" cy="458495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034033" y="3383279"/>
            <a:ext cx="5670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ill Sans MT"/>
                <a:cs typeface="Gill Sans MT"/>
              </a:rPr>
              <a:t>AR</a:t>
            </a:r>
            <a:r>
              <a:rPr sz="1800" spc="-150" dirty="0">
                <a:latin typeface="Gill Sans MT"/>
                <a:cs typeface="Gill Sans MT"/>
              </a:rPr>
              <a:t>P</a:t>
            </a:r>
            <a:r>
              <a:rPr sz="1800" dirty="0">
                <a:latin typeface="Gill Sans MT"/>
                <a:cs typeface="Gill Sans MT"/>
              </a:rPr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37511" y="3947159"/>
            <a:ext cx="452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Gill Sans MT"/>
                <a:cs typeface="Gill Sans MT"/>
              </a:rPr>
              <a:t>HAF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4600" y="3517264"/>
            <a:ext cx="356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FFFFFF"/>
                </a:solidFill>
                <a:latin typeface="Gill Sans MT"/>
                <a:cs typeface="Gill Sans MT"/>
              </a:rPr>
              <a:t>IN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1695" y="5042408"/>
            <a:ext cx="5855970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Gill Sans MT"/>
                <a:cs typeface="Gill Sans MT"/>
              </a:rPr>
              <a:t>Each </a:t>
            </a:r>
            <a:r>
              <a:rPr lang="en-US" sz="1400" dirty="0">
                <a:latin typeface="Gill Sans MT"/>
                <a:cs typeface="Gill Sans MT"/>
              </a:rPr>
              <a:t>I</a:t>
            </a:r>
            <a:r>
              <a:rPr sz="1400" spc="-5" dirty="0">
                <a:latin typeface="Gill Sans MT"/>
                <a:cs typeface="Gill Sans MT"/>
              </a:rPr>
              <a:t>HAF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allocation</a:t>
            </a:r>
            <a:r>
              <a:rPr sz="1400" spc="2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recipient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can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dirty="0">
                <a:latin typeface="Gill Sans MT"/>
                <a:cs typeface="Gill Sans MT"/>
              </a:rPr>
              <a:t>set</a:t>
            </a:r>
            <a:r>
              <a:rPr sz="1400" spc="-1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their </a:t>
            </a:r>
            <a:r>
              <a:rPr sz="1400" spc="-10" dirty="0">
                <a:latin typeface="Gill Sans MT"/>
                <a:cs typeface="Gill Sans MT"/>
              </a:rPr>
              <a:t>own</a:t>
            </a:r>
            <a:r>
              <a:rPr sz="140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additional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dirty="0">
                <a:latin typeface="Gill Sans MT"/>
                <a:cs typeface="Gill Sans MT"/>
              </a:rPr>
              <a:t>policies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dirty="0">
                <a:latin typeface="Gill Sans MT"/>
                <a:cs typeface="Gill Sans MT"/>
              </a:rPr>
              <a:t>and 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constraints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on</a:t>
            </a:r>
            <a:r>
              <a:rPr sz="1400" spc="20" dirty="0">
                <a:latin typeface="Gill Sans MT"/>
                <a:cs typeface="Gill Sans MT"/>
              </a:rPr>
              <a:t> </a:t>
            </a:r>
            <a:r>
              <a:rPr sz="1400" dirty="0">
                <a:latin typeface="Gill Sans MT"/>
                <a:cs typeface="Gill Sans MT"/>
              </a:rPr>
              <a:t>the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funds,</a:t>
            </a:r>
            <a:r>
              <a:rPr sz="1400" spc="-13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but</a:t>
            </a:r>
            <a:r>
              <a:rPr sz="1400" spc="1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in</a:t>
            </a:r>
            <a:r>
              <a:rPr sz="1400" spc="2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general</a:t>
            </a:r>
            <a:r>
              <a:rPr sz="1400" spc="50" dirty="0">
                <a:latin typeface="Gill Sans MT"/>
                <a:cs typeface="Gill Sans MT"/>
              </a:rPr>
              <a:t> </a:t>
            </a:r>
            <a:r>
              <a:rPr sz="1400" b="1" spc="-20" dirty="0">
                <a:latin typeface="Gill Sans MT"/>
                <a:cs typeface="Gill Sans MT"/>
              </a:rPr>
              <a:t>approved</a:t>
            </a:r>
            <a:r>
              <a:rPr sz="1400" b="1" spc="20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uses</a:t>
            </a:r>
            <a:r>
              <a:rPr sz="1400" b="1" spc="10" dirty="0">
                <a:latin typeface="Gill Sans MT"/>
                <a:cs typeface="Gill Sans MT"/>
              </a:rPr>
              <a:t> </a:t>
            </a:r>
            <a:r>
              <a:rPr sz="1400" b="1" spc="-15" dirty="0">
                <a:latin typeface="Gill Sans MT"/>
                <a:cs typeface="Gill Sans MT"/>
              </a:rPr>
              <a:t>are</a:t>
            </a:r>
            <a:r>
              <a:rPr sz="1400" b="1" spc="20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payments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to 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bring a</a:t>
            </a:r>
            <a:r>
              <a:rPr sz="1400" b="1" spc="10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mortgage</a:t>
            </a:r>
            <a:r>
              <a:rPr sz="1400" b="1" spc="15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current</a:t>
            </a:r>
            <a:r>
              <a:rPr sz="1400" b="1" spc="-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including</a:t>
            </a:r>
            <a:r>
              <a:rPr sz="1400" spc="20" dirty="0">
                <a:latin typeface="Gill Sans MT"/>
                <a:cs typeface="Gill Sans MT"/>
              </a:rPr>
              <a:t> </a:t>
            </a:r>
            <a:r>
              <a:rPr sz="1400" spc="-15" dirty="0">
                <a:latin typeface="Gill Sans MT"/>
                <a:cs typeface="Gill Sans MT"/>
              </a:rPr>
              <a:t>overdue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dirty="0">
                <a:latin typeface="Gill Sans MT"/>
                <a:cs typeface="Gill Sans MT"/>
              </a:rPr>
              <a:t>mortgage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spc="-10" dirty="0">
                <a:latin typeface="Gill Sans MT"/>
                <a:cs typeface="Gill Sans MT"/>
              </a:rPr>
              <a:t>payments</a:t>
            </a:r>
            <a:r>
              <a:rPr sz="1400" spc="-5" dirty="0">
                <a:latin typeface="Gill Sans MT"/>
                <a:cs typeface="Gill Sans MT"/>
              </a:rPr>
              <a:t> and</a:t>
            </a:r>
            <a:r>
              <a:rPr sz="1400" spc="10" dirty="0">
                <a:latin typeface="Gill Sans MT"/>
                <a:cs typeface="Gill Sans MT"/>
              </a:rPr>
              <a:t> </a:t>
            </a:r>
            <a:r>
              <a:rPr sz="1400" spc="-10" dirty="0">
                <a:latin typeface="Gill Sans MT"/>
                <a:cs typeface="Gill Sans MT"/>
              </a:rPr>
              <a:t>incurred </a:t>
            </a:r>
            <a:r>
              <a:rPr sz="1400" spc="-37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fees, and </a:t>
            </a:r>
            <a:r>
              <a:rPr sz="1400" b="1" spc="-5" dirty="0">
                <a:latin typeface="Gill Sans MT"/>
                <a:cs typeface="Gill Sans MT"/>
              </a:rPr>
              <a:t>additional costs </a:t>
            </a:r>
            <a:r>
              <a:rPr sz="1400" b="1" spc="-20" dirty="0">
                <a:latin typeface="Gill Sans MT"/>
                <a:cs typeface="Gill Sans MT"/>
              </a:rPr>
              <a:t>involved </a:t>
            </a:r>
            <a:r>
              <a:rPr sz="1400" b="1" spc="-5" dirty="0">
                <a:latin typeface="Gill Sans MT"/>
                <a:cs typeface="Gill Sans MT"/>
              </a:rPr>
              <a:t>in maintaining a home </a:t>
            </a:r>
            <a:r>
              <a:rPr sz="1400" spc="-15" dirty="0">
                <a:latin typeface="Gill Sans MT"/>
                <a:cs typeface="Gill Sans MT"/>
              </a:rPr>
              <a:t>like</a:t>
            </a:r>
            <a:r>
              <a:rPr lang="en-US" sz="1400" spc="-1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property</a:t>
            </a:r>
            <a:r>
              <a:rPr sz="1400" dirty="0">
                <a:latin typeface="Gill Sans MT"/>
                <a:cs typeface="Gill Sans MT"/>
              </a:rPr>
              <a:t> taxes</a:t>
            </a:r>
            <a:r>
              <a:rPr lang="en-US" sz="1400" dirty="0">
                <a:latin typeface="Gill Sans MT"/>
                <a:cs typeface="Gill Sans MT"/>
              </a:rPr>
              <a:t> and mortgage insurance. </a:t>
            </a:r>
            <a:r>
              <a:rPr sz="1400" dirty="0">
                <a:latin typeface="Gill Sans MT"/>
                <a:cs typeface="Gill Sans MT"/>
              </a:rPr>
              <a:t>The</a:t>
            </a:r>
            <a:r>
              <a:rPr sz="1400" spc="-170" dirty="0">
                <a:latin typeface="Gill Sans MT"/>
                <a:cs typeface="Gill Sans MT"/>
              </a:rPr>
              <a:t> </a:t>
            </a:r>
            <a:r>
              <a:rPr sz="1400" spc="-25" dirty="0">
                <a:latin typeface="Gill Sans MT"/>
                <a:cs typeface="Gill Sans MT"/>
              </a:rPr>
              <a:t>Treasury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has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specific</a:t>
            </a:r>
            <a:r>
              <a:rPr sz="1400" spc="1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guidance</a:t>
            </a:r>
            <a:r>
              <a:rPr sz="1400" spc="3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to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10" dirty="0">
                <a:latin typeface="Gill Sans MT"/>
                <a:cs typeface="Gill Sans MT"/>
              </a:rPr>
              <a:t>ensure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that</a:t>
            </a:r>
            <a:r>
              <a:rPr sz="1400" spc="5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the</a:t>
            </a:r>
            <a:r>
              <a:rPr sz="1400" spc="30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funds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15" dirty="0">
                <a:latin typeface="Gill Sans MT"/>
                <a:cs typeface="Gill Sans MT"/>
              </a:rPr>
              <a:t>are </a:t>
            </a:r>
            <a:r>
              <a:rPr sz="1400" b="1" spc="-10" dirty="0">
                <a:latin typeface="Gill Sans MT"/>
                <a:cs typeface="Gill Sans MT"/>
              </a:rPr>
              <a:t> prioritized for</a:t>
            </a:r>
            <a:r>
              <a:rPr sz="1400" b="1" spc="5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social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disadvantaged</a:t>
            </a:r>
            <a:r>
              <a:rPr sz="1400" b="1" spc="-5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homeowners.</a:t>
            </a:r>
            <a:endParaRPr sz="1400" dirty="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93531" y="4274820"/>
            <a:ext cx="847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Gill Sans MT"/>
                <a:cs typeface="Gill Sans MT"/>
              </a:rPr>
              <a:t>I</a:t>
            </a:r>
            <a:r>
              <a:rPr sz="1800" dirty="0">
                <a:latin typeface="Gill Sans MT"/>
                <a:cs typeface="Gill Sans MT"/>
              </a:rPr>
              <a:t>HAF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515347" y="2749041"/>
            <a:ext cx="9023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90" marR="5080" indent="-21209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ill Sans MT"/>
                <a:cs typeface="Gill Sans MT"/>
              </a:rPr>
              <a:t>Mo</a:t>
            </a:r>
            <a:r>
              <a:rPr sz="1800" spc="35" dirty="0">
                <a:latin typeface="Gill Sans MT"/>
                <a:cs typeface="Gill Sans MT"/>
              </a:rPr>
              <a:t>r</a:t>
            </a:r>
            <a:r>
              <a:rPr sz="1800" dirty="0">
                <a:latin typeface="Gill Sans MT"/>
                <a:cs typeface="Gill Sans MT"/>
              </a:rPr>
              <a:t>tg</a:t>
            </a:r>
            <a:r>
              <a:rPr sz="1800" spc="-10" dirty="0">
                <a:latin typeface="Gill Sans MT"/>
                <a:cs typeface="Gill Sans MT"/>
              </a:rPr>
              <a:t>ag</a:t>
            </a:r>
            <a:r>
              <a:rPr sz="1800" dirty="0">
                <a:latin typeface="Gill Sans MT"/>
                <a:cs typeface="Gill Sans MT"/>
              </a:rPr>
              <a:t>e  Relief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18376" y="5043170"/>
            <a:ext cx="638175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Gill Sans MT"/>
                <a:cs typeface="Gill Sans MT"/>
              </a:rPr>
              <a:t>P</a:t>
            </a:r>
            <a:r>
              <a:rPr sz="1400" spc="-45" dirty="0">
                <a:latin typeface="Gill Sans MT"/>
                <a:cs typeface="Gill Sans MT"/>
              </a:rPr>
              <a:t>r</a:t>
            </a:r>
            <a:r>
              <a:rPr sz="1400" spc="-5" dirty="0">
                <a:latin typeface="Gill Sans MT"/>
                <a:cs typeface="Gill Sans MT"/>
              </a:rPr>
              <a:t>ogr</a:t>
            </a:r>
            <a:r>
              <a:rPr sz="1400" spc="-15" dirty="0">
                <a:latin typeface="Gill Sans MT"/>
                <a:cs typeface="Gill Sans MT"/>
              </a:rPr>
              <a:t>a</a:t>
            </a:r>
            <a:r>
              <a:rPr sz="1400" spc="-5" dirty="0">
                <a:latin typeface="Gill Sans MT"/>
                <a:cs typeface="Gill Sans MT"/>
              </a:rPr>
              <a:t>m  Admin </a:t>
            </a:r>
            <a:r>
              <a:rPr sz="1400" dirty="0">
                <a:latin typeface="Gill Sans MT"/>
                <a:cs typeface="Gill Sans MT"/>
              </a:rPr>
              <a:t> </a:t>
            </a:r>
            <a:r>
              <a:rPr sz="1400" spc="-5" dirty="0">
                <a:latin typeface="Gill Sans MT"/>
                <a:cs typeface="Gill Sans MT"/>
              </a:rPr>
              <a:t>Costs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6034" y="4840480"/>
            <a:ext cx="9213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 marR="5080" indent="-1016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ill Sans MT"/>
                <a:cs typeface="Gill Sans MT"/>
              </a:rPr>
              <a:t>Insurance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057893" y="5796788"/>
            <a:ext cx="48196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204" dirty="0">
                <a:latin typeface="Gill Sans MT"/>
                <a:cs typeface="Gill Sans MT"/>
              </a:rPr>
              <a:t>T</a:t>
            </a:r>
            <a:r>
              <a:rPr sz="1600" dirty="0">
                <a:latin typeface="Gill Sans MT"/>
                <a:cs typeface="Gill Sans MT"/>
              </a:rPr>
              <a:t>a</a:t>
            </a:r>
            <a:r>
              <a:rPr sz="1600" spc="-45" dirty="0">
                <a:latin typeface="Gill Sans MT"/>
                <a:cs typeface="Gill Sans MT"/>
              </a:rPr>
              <a:t>x</a:t>
            </a:r>
            <a:r>
              <a:rPr sz="1600" dirty="0">
                <a:latin typeface="Gill Sans MT"/>
                <a:cs typeface="Gill Sans MT"/>
              </a:rPr>
              <a:t>es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98638" y="5916167"/>
            <a:ext cx="39116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30" dirty="0">
                <a:latin typeface="Gill Sans MT"/>
                <a:cs typeface="Gill Sans MT"/>
              </a:rPr>
              <a:t>F</a:t>
            </a:r>
            <a:r>
              <a:rPr sz="1600" dirty="0">
                <a:latin typeface="Gill Sans MT"/>
                <a:cs typeface="Gill Sans MT"/>
              </a:rPr>
              <a:t>ees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750610B3-EC57-4F8C-BB54-515E7F41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DD81B38A-FD71-4876-89C8-4418FB4025D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478B3213-7B95-44A1-A88B-428D4049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3872229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Program</a:t>
            </a:r>
            <a:r>
              <a:rPr sz="2800" spc="-15" dirty="0"/>
              <a:t> </a:t>
            </a:r>
            <a:r>
              <a:rPr sz="2800" spc="-5" dirty="0"/>
              <a:t>Goals</a:t>
            </a:r>
            <a:r>
              <a:rPr sz="2800" spc="-30" dirty="0"/>
              <a:t> </a:t>
            </a:r>
            <a:r>
              <a:rPr sz="2800" dirty="0"/>
              <a:t>and</a:t>
            </a:r>
            <a:r>
              <a:rPr sz="2800" spc="-35" dirty="0"/>
              <a:t> </a:t>
            </a:r>
            <a:r>
              <a:rPr sz="2800"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0095" y="1256284"/>
            <a:ext cx="11111865" cy="44909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400" dirty="0">
                <a:latin typeface="Gill Sans MT"/>
                <a:cs typeface="Gill Sans MT"/>
              </a:rPr>
              <a:t>$1</a:t>
            </a:r>
            <a:r>
              <a:rPr lang="en-US" sz="2400" dirty="0">
                <a:latin typeface="Gill Sans MT"/>
                <a:cs typeface="Gill Sans MT"/>
              </a:rPr>
              <a:t>67</a:t>
            </a:r>
            <a:r>
              <a:rPr sz="2400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m</a:t>
            </a:r>
            <a:r>
              <a:rPr sz="2400" spc="-5" dirty="0">
                <a:latin typeface="Gill Sans MT"/>
                <a:cs typeface="Gill Sans MT"/>
              </a:rPr>
              <a:t>ill</a:t>
            </a:r>
            <a:r>
              <a:rPr sz="2400" spc="5" dirty="0">
                <a:latin typeface="Gill Sans MT"/>
                <a:cs typeface="Gill Sans MT"/>
              </a:rPr>
              <a:t>i</a:t>
            </a:r>
            <a:r>
              <a:rPr sz="2400" dirty="0">
                <a:latin typeface="Gill Sans MT"/>
                <a:cs typeface="Gill Sans MT"/>
              </a:rPr>
              <a:t>on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f</a:t>
            </a:r>
            <a:r>
              <a:rPr sz="2400" spc="-65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om U</a:t>
            </a:r>
            <a:r>
              <a:rPr lang="en-US" sz="2400" dirty="0">
                <a:latin typeface="Gill Sans MT"/>
                <a:cs typeface="Gill Sans MT"/>
              </a:rPr>
              <a:t>S T</a:t>
            </a:r>
            <a:r>
              <a:rPr sz="2400" spc="-55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easu</a:t>
            </a:r>
            <a:r>
              <a:rPr sz="2400" spc="65" dirty="0">
                <a:latin typeface="Gill Sans MT"/>
                <a:cs typeface="Gill Sans MT"/>
              </a:rPr>
              <a:t>r</a:t>
            </a:r>
            <a:r>
              <a:rPr lang="en-US" sz="2400" spc="65" dirty="0">
                <a:latin typeface="Gill Sans MT"/>
                <a:cs typeface="Gill Sans MT"/>
              </a:rPr>
              <a:t>y </a:t>
            </a:r>
            <a:r>
              <a:rPr sz="2400" dirty="0">
                <a:latin typeface="Gill Sans MT"/>
                <a:cs typeface="Gill Sans MT"/>
              </a:rPr>
              <a:t>AR</a:t>
            </a:r>
            <a:r>
              <a:rPr sz="2400" spc="-190" dirty="0">
                <a:latin typeface="Gill Sans MT"/>
                <a:cs typeface="Gill Sans MT"/>
              </a:rPr>
              <a:t>P</a:t>
            </a:r>
            <a:r>
              <a:rPr sz="2400" dirty="0">
                <a:latin typeface="Gill Sans MT"/>
                <a:cs typeface="Gill Sans MT"/>
              </a:rPr>
              <a:t>A p</a:t>
            </a:r>
            <a:r>
              <a:rPr sz="2400" spc="-70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ogram has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been allocated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to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lang="en-US" sz="2400" spc="-10" dirty="0">
                <a:latin typeface="Gill Sans MT"/>
                <a:cs typeface="Gill Sans MT"/>
              </a:rPr>
              <a:t>IN</a:t>
            </a:r>
            <a:endParaRPr sz="2400" dirty="0">
              <a:latin typeface="Gill Sans MT"/>
              <a:cs typeface="Gill Sans MT"/>
            </a:endParaRPr>
          </a:p>
          <a:p>
            <a:pPr marL="469900" marR="5080" indent="-4572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400" spc="-10" dirty="0">
                <a:latin typeface="Gill Sans MT"/>
                <a:cs typeface="Gill Sans MT"/>
              </a:rPr>
              <a:t>Program</a:t>
            </a:r>
            <a:r>
              <a:rPr sz="240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Goal:</a:t>
            </a:r>
            <a:r>
              <a:rPr sz="2400" spc="-250" dirty="0">
                <a:latin typeface="Gill Sans MT"/>
                <a:cs typeface="Gill Sans MT"/>
              </a:rPr>
              <a:t> </a:t>
            </a:r>
            <a:r>
              <a:rPr sz="2400" spc="-20" dirty="0">
                <a:latin typeface="Gill Sans MT"/>
                <a:cs typeface="Gill Sans MT"/>
              </a:rPr>
              <a:t>Prevent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homeowner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spc="5" dirty="0">
                <a:latin typeface="Gill Sans MT"/>
                <a:cs typeface="Gill Sans MT"/>
              </a:rPr>
              <a:t>mortgage </a:t>
            </a:r>
            <a:r>
              <a:rPr sz="2400" spc="-5" dirty="0">
                <a:latin typeface="Gill Sans MT"/>
                <a:cs typeface="Gill Sans MT"/>
              </a:rPr>
              <a:t>delinquencies,</a:t>
            </a:r>
            <a:r>
              <a:rPr sz="2400" spc="-26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defaults,</a:t>
            </a:r>
            <a:r>
              <a:rPr sz="2400" spc="-235" dirty="0">
                <a:latin typeface="Gill Sans MT"/>
                <a:cs typeface="Gill Sans MT"/>
              </a:rPr>
              <a:t> </a:t>
            </a:r>
            <a:r>
              <a:rPr sz="2400" spc="-15" dirty="0">
                <a:latin typeface="Gill Sans MT"/>
                <a:cs typeface="Gill Sans MT"/>
              </a:rPr>
              <a:t>foreclosures,</a:t>
            </a:r>
            <a:r>
              <a:rPr sz="2400" spc="-25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and </a:t>
            </a:r>
            <a:r>
              <a:rPr sz="2400" spc="-65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displacements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that </a:t>
            </a:r>
            <a:r>
              <a:rPr sz="2400" spc="-35" dirty="0">
                <a:latin typeface="Gill Sans MT"/>
                <a:cs typeface="Gill Sans MT"/>
              </a:rPr>
              <a:t>have</a:t>
            </a:r>
            <a:r>
              <a:rPr sz="2400" dirty="0">
                <a:latin typeface="Gill Sans MT"/>
                <a:cs typeface="Gill Sans MT"/>
              </a:rPr>
              <a:t> been</a:t>
            </a:r>
            <a:r>
              <a:rPr sz="2400" spc="-2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exacerbated </a:t>
            </a:r>
            <a:r>
              <a:rPr sz="2400" spc="-15" dirty="0">
                <a:latin typeface="Gill Sans MT"/>
                <a:cs typeface="Gill Sans MT"/>
              </a:rPr>
              <a:t>by</a:t>
            </a:r>
            <a:r>
              <a:rPr sz="2400" dirty="0">
                <a:latin typeface="Gill Sans MT"/>
                <a:cs typeface="Gill Sans MT"/>
              </a:rPr>
              <a:t> </a:t>
            </a:r>
            <a:r>
              <a:rPr sz="2400" spc="-15" dirty="0">
                <a:latin typeface="Gill Sans MT"/>
                <a:cs typeface="Gill Sans MT"/>
              </a:rPr>
              <a:t>COVID-19</a:t>
            </a:r>
            <a:endParaRPr sz="2400" dirty="0">
              <a:latin typeface="Gill Sans MT"/>
              <a:cs typeface="Gill Sans MT"/>
            </a:endParaRPr>
          </a:p>
          <a:p>
            <a:pPr marL="469900" indent="-4572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en-US" sz="2400" spc="-15" dirty="0">
                <a:latin typeface="Gill Sans MT"/>
                <a:cs typeface="Gill Sans MT"/>
              </a:rPr>
              <a:t>IHCDA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is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</a:t>
            </a:r>
            <a:r>
              <a:rPr sz="2400" spc="-2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administering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agency</a:t>
            </a:r>
            <a:r>
              <a:rPr sz="2400" spc="-2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for</a:t>
            </a:r>
            <a:r>
              <a:rPr lang="en-US" sz="2400" spc="-15" dirty="0">
                <a:latin typeface="Gill Sans MT"/>
                <a:cs typeface="Gill Sans MT"/>
              </a:rPr>
              <a:t> I</a:t>
            </a:r>
            <a:r>
              <a:rPr sz="2400" dirty="0">
                <a:latin typeface="Gill Sans MT"/>
                <a:cs typeface="Gill Sans MT"/>
              </a:rPr>
              <a:t>HAF</a:t>
            </a:r>
          </a:p>
          <a:p>
            <a:pPr marL="1003300" marR="203835" lvl="1" indent="-3810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1002665" algn="l"/>
                <a:tab pos="1003300" algn="l"/>
              </a:tabLst>
            </a:pPr>
            <a:r>
              <a:rPr lang="en-US" sz="2400" dirty="0">
                <a:latin typeface="Gill Sans MT"/>
                <a:cs typeface="Gill Sans MT"/>
              </a:rPr>
              <a:t>IHCDA, in collaboration with the Indiana Foreclosure Prevention Network,</a:t>
            </a:r>
            <a:r>
              <a:rPr sz="2400" dirty="0">
                <a:latin typeface="Gill Sans MT"/>
                <a:cs typeface="Gill Sans MT"/>
              </a:rPr>
              <a:t> has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pa</a:t>
            </a:r>
            <a:r>
              <a:rPr sz="2400" spc="45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tne</a:t>
            </a:r>
            <a:r>
              <a:rPr sz="2400" spc="-55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ed </a:t>
            </a:r>
            <a:r>
              <a:rPr sz="2400" spc="-5" dirty="0">
                <a:latin typeface="Gill Sans MT"/>
                <a:cs typeface="Gill Sans MT"/>
              </a:rPr>
              <a:t>wit</a:t>
            </a:r>
            <a:r>
              <a:rPr lang="en-US" sz="2400" spc="-5" dirty="0">
                <a:latin typeface="Gill Sans MT"/>
                <a:cs typeface="Gill Sans MT"/>
              </a:rPr>
              <a:t>h Beam Longest and Neff (BLN)</a:t>
            </a:r>
            <a:r>
              <a:rPr sz="2400" dirty="0">
                <a:latin typeface="Gill Sans MT"/>
                <a:cs typeface="Gill Sans MT"/>
              </a:rPr>
              <a:t> to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p</a:t>
            </a:r>
            <a:r>
              <a:rPr sz="2400" spc="-65" dirty="0">
                <a:latin typeface="Gill Sans MT"/>
                <a:cs typeface="Gill Sans MT"/>
              </a:rPr>
              <a:t>r</a:t>
            </a:r>
            <a:r>
              <a:rPr sz="2400" spc="-25" dirty="0">
                <a:latin typeface="Gill Sans MT"/>
                <a:cs typeface="Gill Sans MT"/>
              </a:rPr>
              <a:t>o</a:t>
            </a:r>
            <a:r>
              <a:rPr sz="2400" dirty="0">
                <a:latin typeface="Gill Sans MT"/>
                <a:cs typeface="Gill Sans MT"/>
              </a:rPr>
              <a:t>vide a comp</a:t>
            </a:r>
            <a:r>
              <a:rPr sz="2400" spc="-60" dirty="0">
                <a:latin typeface="Gill Sans MT"/>
                <a:cs typeface="Gill Sans MT"/>
              </a:rPr>
              <a:t>r</a:t>
            </a:r>
            <a:r>
              <a:rPr sz="2400" dirty="0">
                <a:latin typeface="Gill Sans MT"/>
                <a:cs typeface="Gill Sans MT"/>
              </a:rPr>
              <a:t>ehensi</a:t>
            </a:r>
            <a:r>
              <a:rPr sz="2400" spc="-50" dirty="0">
                <a:latin typeface="Gill Sans MT"/>
                <a:cs typeface="Gill Sans MT"/>
              </a:rPr>
              <a:t>v</a:t>
            </a:r>
            <a:r>
              <a:rPr sz="2400" dirty="0">
                <a:latin typeface="Gill Sans MT"/>
                <a:cs typeface="Gill Sans MT"/>
              </a:rPr>
              <a:t>e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technolo</a:t>
            </a:r>
            <a:r>
              <a:rPr sz="2400" spc="50" dirty="0">
                <a:latin typeface="Gill Sans MT"/>
                <a:cs typeface="Gill Sans MT"/>
              </a:rPr>
              <a:t>g</a:t>
            </a:r>
            <a:r>
              <a:rPr sz="2400" dirty="0">
                <a:latin typeface="Gill Sans MT"/>
                <a:cs typeface="Gill Sans MT"/>
              </a:rPr>
              <a:t>y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and</a:t>
            </a:r>
            <a:r>
              <a:rPr lang="en-US" sz="240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administrative </a:t>
            </a:r>
            <a:r>
              <a:rPr sz="2400" spc="5" dirty="0">
                <a:latin typeface="Gill Sans MT"/>
                <a:cs typeface="Gill Sans MT"/>
              </a:rPr>
              <a:t>services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solution</a:t>
            </a:r>
          </a:p>
          <a:p>
            <a:pPr marL="469900" indent="-4572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400" spc="-5" dirty="0">
                <a:latin typeface="Gill Sans MT"/>
                <a:cs typeface="Gill Sans MT"/>
              </a:rPr>
              <a:t>Online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application</a:t>
            </a:r>
            <a:r>
              <a:rPr sz="2400" spc="-20" dirty="0">
                <a:latin typeface="Gill Sans MT"/>
                <a:cs typeface="Gill Sans MT"/>
              </a:rPr>
              <a:t> </a:t>
            </a:r>
            <a:r>
              <a:rPr sz="2400" spc="5" dirty="0">
                <a:latin typeface="Gill Sans MT"/>
                <a:cs typeface="Gill Sans MT"/>
              </a:rPr>
              <a:t>portal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for</a:t>
            </a:r>
            <a:r>
              <a:rPr sz="240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homeowners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and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lang="en-US" sz="2400" spc="5" dirty="0">
                <a:latin typeface="Gill Sans MT"/>
                <a:cs typeface="Gill Sans MT"/>
              </a:rPr>
              <a:t>providers</a:t>
            </a:r>
            <a:endParaRPr sz="2400" dirty="0">
              <a:latin typeface="Gill Sans MT"/>
              <a:cs typeface="Gill Sans MT"/>
            </a:endParaRPr>
          </a:p>
          <a:p>
            <a:pPr marL="469900" indent="-4572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400" spc="-5" dirty="0">
                <a:latin typeface="Gill Sans MT"/>
                <a:cs typeface="Gill Sans MT"/>
              </a:rPr>
              <a:t>Built-in</a:t>
            </a:r>
            <a:r>
              <a:rPr sz="2400" spc="-3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housing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counseling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spc="5" dirty="0">
                <a:latin typeface="Gill Sans MT"/>
                <a:cs typeface="Gill Sans MT"/>
              </a:rPr>
              <a:t>support</a:t>
            </a:r>
            <a:endParaRPr sz="2400" dirty="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F3CC0-EC85-4E87-91F7-D71814A9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45AA3522-DE14-49C2-AE63-306CB5ED5137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4DD880-F613-4403-88E8-745387A0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19843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/>
              <a:t>I</a:t>
            </a:r>
            <a:r>
              <a:rPr sz="2800" dirty="0"/>
              <a:t>HAF</a:t>
            </a:r>
            <a:r>
              <a:rPr sz="2800" spc="-365" dirty="0"/>
              <a:t> </a:t>
            </a:r>
            <a:r>
              <a:rPr sz="2800" dirty="0"/>
              <a:t>Timeline</a:t>
            </a:r>
          </a:p>
        </p:txBody>
      </p:sp>
      <p:sp>
        <p:nvSpPr>
          <p:cNvPr id="3" name="object 3"/>
          <p:cNvSpPr/>
          <p:nvPr/>
        </p:nvSpPr>
        <p:spPr>
          <a:xfrm>
            <a:off x="1544574" y="2644139"/>
            <a:ext cx="6242050" cy="406400"/>
          </a:xfrm>
          <a:custGeom>
            <a:avLst/>
            <a:gdLst/>
            <a:ahLst/>
            <a:cxnLst/>
            <a:rect l="l" t="t" r="r" b="b"/>
            <a:pathLst>
              <a:path w="6242050" h="406400">
                <a:moveTo>
                  <a:pt x="6038469" y="0"/>
                </a:moveTo>
                <a:lnTo>
                  <a:pt x="0" y="0"/>
                </a:lnTo>
                <a:lnTo>
                  <a:pt x="203073" y="203073"/>
                </a:lnTo>
                <a:lnTo>
                  <a:pt x="0" y="406146"/>
                </a:lnTo>
                <a:lnTo>
                  <a:pt x="6038469" y="406146"/>
                </a:lnTo>
                <a:lnTo>
                  <a:pt x="6241542" y="203073"/>
                </a:lnTo>
                <a:lnTo>
                  <a:pt x="603846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schemeClr val="accent2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7876" y="2688590"/>
            <a:ext cx="1156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b="1" dirty="0">
                <a:latin typeface="Gill Sans MT"/>
                <a:cs typeface="Gill Sans MT"/>
              </a:rPr>
              <a:t>February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96021" y="2644139"/>
            <a:ext cx="3142615" cy="406400"/>
          </a:xfrm>
          <a:custGeom>
            <a:avLst/>
            <a:gdLst/>
            <a:ahLst/>
            <a:cxnLst/>
            <a:rect l="l" t="t" r="r" b="b"/>
            <a:pathLst>
              <a:path w="3142615" h="406400">
                <a:moveTo>
                  <a:pt x="2939414" y="0"/>
                </a:moveTo>
                <a:lnTo>
                  <a:pt x="0" y="0"/>
                </a:lnTo>
                <a:lnTo>
                  <a:pt x="203073" y="203073"/>
                </a:lnTo>
                <a:lnTo>
                  <a:pt x="0" y="406146"/>
                </a:lnTo>
                <a:lnTo>
                  <a:pt x="2939414" y="406146"/>
                </a:lnTo>
                <a:lnTo>
                  <a:pt x="3142487" y="203073"/>
                </a:lnTo>
                <a:lnTo>
                  <a:pt x="2939414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8950452" y="2688590"/>
            <a:ext cx="11079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latin typeface="Gill Sans MT"/>
                <a:cs typeface="Gill Sans MT"/>
              </a:rPr>
              <a:t>March</a:t>
            </a:r>
            <a:endParaRPr sz="1800" dirty="0">
              <a:latin typeface="Gill Sans MT"/>
              <a:cs typeface="Gill Sans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44574" y="3153917"/>
            <a:ext cx="9384030" cy="1057910"/>
            <a:chOff x="1544574" y="3153917"/>
            <a:chExt cx="9384030" cy="1057910"/>
          </a:xfrm>
        </p:grpSpPr>
        <p:sp>
          <p:nvSpPr>
            <p:cNvPr id="8" name="object 8"/>
            <p:cNvSpPr/>
            <p:nvPr/>
          </p:nvSpPr>
          <p:spPr>
            <a:xfrm>
              <a:off x="1544574" y="3153917"/>
              <a:ext cx="9384030" cy="406400"/>
            </a:xfrm>
            <a:custGeom>
              <a:avLst/>
              <a:gdLst/>
              <a:ahLst/>
              <a:cxnLst/>
              <a:rect l="l" t="t" r="r" b="b"/>
              <a:pathLst>
                <a:path w="9384030" h="406400">
                  <a:moveTo>
                    <a:pt x="9180957" y="0"/>
                  </a:moveTo>
                  <a:lnTo>
                    <a:pt x="0" y="0"/>
                  </a:lnTo>
                  <a:lnTo>
                    <a:pt x="203073" y="203073"/>
                  </a:lnTo>
                  <a:lnTo>
                    <a:pt x="0" y="406146"/>
                  </a:lnTo>
                  <a:lnTo>
                    <a:pt x="9180957" y="406146"/>
                  </a:lnTo>
                  <a:lnTo>
                    <a:pt x="9384030" y="203073"/>
                  </a:lnTo>
                  <a:lnTo>
                    <a:pt x="918095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40305" y="3386708"/>
              <a:ext cx="6950709" cy="825500"/>
            </a:xfrm>
            <a:custGeom>
              <a:avLst/>
              <a:gdLst/>
              <a:ahLst/>
              <a:cxnLst/>
              <a:rect l="l" t="t" r="r" b="b"/>
              <a:pathLst>
                <a:path w="6950709" h="825500">
                  <a:moveTo>
                    <a:pt x="76200" y="38100"/>
                  </a:moveTo>
                  <a:lnTo>
                    <a:pt x="73202" y="23253"/>
                  </a:lnTo>
                  <a:lnTo>
                    <a:pt x="65049" y="11150"/>
                  </a:lnTo>
                  <a:lnTo>
                    <a:pt x="52946" y="2997"/>
                  </a:lnTo>
                  <a:lnTo>
                    <a:pt x="38100" y="0"/>
                  </a:lnTo>
                  <a:lnTo>
                    <a:pt x="23241" y="2997"/>
                  </a:lnTo>
                  <a:lnTo>
                    <a:pt x="11137" y="11150"/>
                  </a:lnTo>
                  <a:lnTo>
                    <a:pt x="2984" y="23253"/>
                  </a:lnTo>
                  <a:lnTo>
                    <a:pt x="0" y="38100"/>
                  </a:lnTo>
                  <a:lnTo>
                    <a:pt x="2984" y="52959"/>
                  </a:lnTo>
                  <a:lnTo>
                    <a:pt x="11137" y="65062"/>
                  </a:lnTo>
                  <a:lnTo>
                    <a:pt x="23241" y="73215"/>
                  </a:lnTo>
                  <a:lnTo>
                    <a:pt x="30099" y="74599"/>
                  </a:lnTo>
                  <a:lnTo>
                    <a:pt x="30099" y="824992"/>
                  </a:lnTo>
                  <a:lnTo>
                    <a:pt x="46101" y="824992"/>
                  </a:lnTo>
                  <a:lnTo>
                    <a:pt x="46101" y="76200"/>
                  </a:lnTo>
                  <a:lnTo>
                    <a:pt x="46101" y="74599"/>
                  </a:lnTo>
                  <a:lnTo>
                    <a:pt x="38100" y="76200"/>
                  </a:lnTo>
                  <a:lnTo>
                    <a:pt x="46088" y="74599"/>
                  </a:lnTo>
                  <a:lnTo>
                    <a:pt x="46101" y="38100"/>
                  </a:lnTo>
                  <a:lnTo>
                    <a:pt x="46101" y="74599"/>
                  </a:lnTo>
                  <a:lnTo>
                    <a:pt x="52946" y="73215"/>
                  </a:lnTo>
                  <a:lnTo>
                    <a:pt x="65049" y="65062"/>
                  </a:lnTo>
                  <a:lnTo>
                    <a:pt x="73202" y="52959"/>
                  </a:lnTo>
                  <a:lnTo>
                    <a:pt x="76200" y="38100"/>
                  </a:lnTo>
                  <a:close/>
                </a:path>
                <a:path w="6950709" h="825500">
                  <a:moveTo>
                    <a:pt x="3175254" y="38100"/>
                  </a:moveTo>
                  <a:lnTo>
                    <a:pt x="3172256" y="23253"/>
                  </a:lnTo>
                  <a:lnTo>
                    <a:pt x="3164103" y="11150"/>
                  </a:lnTo>
                  <a:lnTo>
                    <a:pt x="3152000" y="2997"/>
                  </a:lnTo>
                  <a:lnTo>
                    <a:pt x="3137154" y="0"/>
                  </a:lnTo>
                  <a:lnTo>
                    <a:pt x="3122295" y="2997"/>
                  </a:lnTo>
                  <a:lnTo>
                    <a:pt x="3110192" y="11150"/>
                  </a:lnTo>
                  <a:lnTo>
                    <a:pt x="3102038" y="23253"/>
                  </a:lnTo>
                  <a:lnTo>
                    <a:pt x="3099054" y="38100"/>
                  </a:lnTo>
                  <a:lnTo>
                    <a:pt x="3102038" y="52959"/>
                  </a:lnTo>
                  <a:lnTo>
                    <a:pt x="3110192" y="65062"/>
                  </a:lnTo>
                  <a:lnTo>
                    <a:pt x="3122295" y="73215"/>
                  </a:lnTo>
                  <a:lnTo>
                    <a:pt x="3129153" y="74599"/>
                  </a:lnTo>
                  <a:lnTo>
                    <a:pt x="3129153" y="824992"/>
                  </a:lnTo>
                  <a:lnTo>
                    <a:pt x="3145155" y="824992"/>
                  </a:lnTo>
                  <a:lnTo>
                    <a:pt x="3145155" y="76200"/>
                  </a:lnTo>
                  <a:lnTo>
                    <a:pt x="3145155" y="74599"/>
                  </a:lnTo>
                  <a:lnTo>
                    <a:pt x="3137154" y="76200"/>
                  </a:lnTo>
                  <a:lnTo>
                    <a:pt x="3145142" y="74599"/>
                  </a:lnTo>
                  <a:lnTo>
                    <a:pt x="3145155" y="38100"/>
                  </a:lnTo>
                  <a:lnTo>
                    <a:pt x="3145155" y="74599"/>
                  </a:lnTo>
                  <a:lnTo>
                    <a:pt x="3152000" y="73215"/>
                  </a:lnTo>
                  <a:lnTo>
                    <a:pt x="3164103" y="65062"/>
                  </a:lnTo>
                  <a:lnTo>
                    <a:pt x="3172256" y="52959"/>
                  </a:lnTo>
                  <a:lnTo>
                    <a:pt x="3175254" y="38100"/>
                  </a:lnTo>
                  <a:close/>
                </a:path>
                <a:path w="6950709" h="825500">
                  <a:moveTo>
                    <a:pt x="6950202" y="38100"/>
                  </a:moveTo>
                  <a:lnTo>
                    <a:pt x="6947205" y="23253"/>
                  </a:lnTo>
                  <a:lnTo>
                    <a:pt x="6939051" y="11150"/>
                  </a:lnTo>
                  <a:lnTo>
                    <a:pt x="6926948" y="2997"/>
                  </a:lnTo>
                  <a:lnTo>
                    <a:pt x="6912102" y="0"/>
                  </a:lnTo>
                  <a:lnTo>
                    <a:pt x="6897243" y="2997"/>
                  </a:lnTo>
                  <a:lnTo>
                    <a:pt x="6885140" y="11150"/>
                  </a:lnTo>
                  <a:lnTo>
                    <a:pt x="6876986" y="23253"/>
                  </a:lnTo>
                  <a:lnTo>
                    <a:pt x="6874002" y="38100"/>
                  </a:lnTo>
                  <a:lnTo>
                    <a:pt x="6876986" y="52959"/>
                  </a:lnTo>
                  <a:lnTo>
                    <a:pt x="6885140" y="65062"/>
                  </a:lnTo>
                  <a:lnTo>
                    <a:pt x="6897243" y="73215"/>
                  </a:lnTo>
                  <a:lnTo>
                    <a:pt x="6904101" y="74599"/>
                  </a:lnTo>
                  <a:lnTo>
                    <a:pt x="6904101" y="824992"/>
                  </a:lnTo>
                  <a:lnTo>
                    <a:pt x="6920103" y="824992"/>
                  </a:lnTo>
                  <a:lnTo>
                    <a:pt x="6920103" y="76200"/>
                  </a:lnTo>
                  <a:lnTo>
                    <a:pt x="6920103" y="74599"/>
                  </a:lnTo>
                  <a:lnTo>
                    <a:pt x="6912102" y="76200"/>
                  </a:lnTo>
                  <a:lnTo>
                    <a:pt x="6920090" y="74599"/>
                  </a:lnTo>
                  <a:lnTo>
                    <a:pt x="6920103" y="38100"/>
                  </a:lnTo>
                  <a:lnTo>
                    <a:pt x="6920103" y="74599"/>
                  </a:lnTo>
                  <a:lnTo>
                    <a:pt x="6926948" y="73215"/>
                  </a:lnTo>
                  <a:lnTo>
                    <a:pt x="6939051" y="65062"/>
                  </a:lnTo>
                  <a:lnTo>
                    <a:pt x="6947205" y="52959"/>
                  </a:lnTo>
                  <a:lnTo>
                    <a:pt x="6950202" y="38100"/>
                  </a:lnTo>
                  <a:close/>
                </a:path>
              </a:pathLst>
            </a:custGeom>
            <a:solidFill>
              <a:srgbClr val="94B3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31619" y="4231640"/>
            <a:ext cx="18929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ill Sans MT"/>
                <a:cs typeface="Gill Sans MT"/>
              </a:rPr>
              <a:t>Early-</a:t>
            </a:r>
            <a:r>
              <a:rPr lang="en-US" b="1" dirty="0">
                <a:latin typeface="Gill Sans MT"/>
                <a:cs typeface="Gill Sans MT"/>
              </a:rPr>
              <a:t>February</a:t>
            </a:r>
            <a:r>
              <a:rPr sz="1800" b="1" dirty="0">
                <a:latin typeface="Gill Sans MT"/>
                <a:cs typeface="Gill Sans MT"/>
              </a:rPr>
              <a:t>: </a:t>
            </a:r>
            <a:r>
              <a:rPr sz="1800" b="1" spc="-49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Soft-launch </a:t>
            </a:r>
            <a:r>
              <a:rPr sz="1800" dirty="0">
                <a:latin typeface="Gill Sans MT"/>
                <a:cs typeface="Gill Sans MT"/>
              </a:rPr>
              <a:t>of </a:t>
            </a:r>
            <a:r>
              <a:rPr lang="en-US" sz="1800" dirty="0">
                <a:latin typeface="Gill Sans MT"/>
                <a:cs typeface="Gill Sans MT"/>
              </a:rPr>
              <a:t>I</a:t>
            </a:r>
            <a:r>
              <a:rPr sz="1800" dirty="0">
                <a:latin typeface="Gill Sans MT"/>
                <a:cs typeface="Gill Sans MT"/>
              </a:rPr>
              <a:t>HAF 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p</a:t>
            </a:r>
            <a:r>
              <a:rPr sz="1800" spc="-50" dirty="0">
                <a:latin typeface="Gill Sans MT"/>
                <a:cs typeface="Gill Sans MT"/>
              </a:rPr>
              <a:t>r</a:t>
            </a:r>
            <a:r>
              <a:rPr sz="1800" dirty="0">
                <a:latin typeface="Gill Sans MT"/>
                <a:cs typeface="Gill Sans MT"/>
              </a:rPr>
              <a:t>ogram;</a:t>
            </a:r>
            <a:r>
              <a:rPr sz="1800" spc="-200" dirty="0">
                <a:latin typeface="Gill Sans MT"/>
                <a:cs typeface="Gill Sans MT"/>
              </a:rPr>
              <a:t> </a:t>
            </a:r>
            <a:r>
              <a:rPr sz="1800" spc="-20" dirty="0">
                <a:latin typeface="Gill Sans MT"/>
                <a:cs typeface="Gill Sans MT"/>
              </a:rPr>
              <a:t>a</a:t>
            </a:r>
            <a:r>
              <a:rPr sz="1800" dirty="0">
                <a:latin typeface="Gill Sans MT"/>
                <a:cs typeface="Gill Sans MT"/>
              </a:rPr>
              <a:t>pplication  </a:t>
            </a:r>
            <a:r>
              <a:rPr sz="1800" spc="5" dirty="0">
                <a:latin typeface="Gill Sans MT"/>
                <a:cs typeface="Gill Sans MT"/>
              </a:rPr>
              <a:t>portal</a:t>
            </a:r>
            <a:r>
              <a:rPr sz="1800" spc="-2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opens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458461" y="4231640"/>
            <a:ext cx="2235835" cy="17043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 marR="3556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ill Sans MT"/>
                <a:cs typeface="Gill Sans MT"/>
              </a:rPr>
              <a:t>Mid-</a:t>
            </a:r>
            <a:r>
              <a:rPr lang="en-US" b="1" dirty="0">
                <a:latin typeface="Gill Sans MT"/>
                <a:cs typeface="Gill Sans MT"/>
              </a:rPr>
              <a:t>February</a:t>
            </a:r>
            <a:r>
              <a:rPr sz="1800" b="1" dirty="0">
                <a:latin typeface="Gill Sans MT"/>
                <a:cs typeface="Gill Sans MT"/>
              </a:rPr>
              <a:t>: </a:t>
            </a:r>
            <a:r>
              <a:rPr sz="1800" b="1" spc="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Initial </a:t>
            </a:r>
            <a:r>
              <a:rPr lang="en-US" sz="1800" dirty="0">
                <a:latin typeface="Gill Sans MT"/>
                <a:cs typeface="Gill Sans MT"/>
              </a:rPr>
              <a:t>I</a:t>
            </a:r>
            <a:r>
              <a:rPr sz="1800" dirty="0">
                <a:latin typeface="Gill Sans MT"/>
                <a:cs typeface="Gill Sans MT"/>
              </a:rPr>
              <a:t>HAF </a:t>
            </a:r>
            <a:r>
              <a:rPr sz="1800" spc="-10" dirty="0">
                <a:latin typeface="Gill Sans MT"/>
                <a:cs typeface="Gill Sans MT"/>
              </a:rPr>
              <a:t>payments </a:t>
            </a:r>
            <a:r>
              <a:rPr sz="1800" spc="-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determined</a:t>
            </a:r>
            <a:r>
              <a:rPr sz="1800" spc="-4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/</a:t>
            </a:r>
            <a:r>
              <a:rPr sz="1800" spc="-3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disbursed</a:t>
            </a:r>
            <a:endParaRPr sz="1800" dirty="0">
              <a:latin typeface="Gill Sans MT"/>
              <a:cs typeface="Gill Sans MT"/>
            </a:endParaRPr>
          </a:p>
          <a:p>
            <a:pPr marL="12700" marR="5080" algn="ctr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latin typeface="Gill Sans MT"/>
                <a:cs typeface="Gill Sans MT"/>
              </a:rPr>
              <a:t>(Note that </a:t>
            </a:r>
            <a:r>
              <a:rPr sz="1400" b="1" spc="-15" dirty="0">
                <a:latin typeface="Gill Sans MT"/>
                <a:cs typeface="Gill Sans MT"/>
              </a:rPr>
              <a:t>you </a:t>
            </a:r>
            <a:r>
              <a:rPr sz="1400" b="1" spc="-5" dirty="0">
                <a:latin typeface="Gill Sans MT"/>
                <a:cs typeface="Gill Sans MT"/>
              </a:rPr>
              <a:t>need a 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signed</a:t>
            </a:r>
            <a:r>
              <a:rPr sz="1400" b="1" spc="-15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agreement</a:t>
            </a:r>
            <a:r>
              <a:rPr sz="1400" b="1" spc="-20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with</a:t>
            </a:r>
            <a:r>
              <a:rPr sz="1400" b="1" spc="-25" dirty="0">
                <a:latin typeface="Gill Sans MT"/>
                <a:cs typeface="Gill Sans MT"/>
              </a:rPr>
              <a:t> </a:t>
            </a:r>
            <a:r>
              <a:rPr sz="1400" b="1" spc="-5" dirty="0">
                <a:latin typeface="Gill Sans MT"/>
                <a:cs typeface="Gill Sans MT"/>
              </a:rPr>
              <a:t>the </a:t>
            </a:r>
            <a:r>
              <a:rPr sz="1400" b="1" spc="-375" dirty="0">
                <a:latin typeface="Gill Sans MT"/>
                <a:cs typeface="Gill Sans MT"/>
              </a:rPr>
              <a:t> </a:t>
            </a:r>
            <a:r>
              <a:rPr lang="en-US" sz="1400" b="1" spc="-5" dirty="0">
                <a:latin typeface="Gill Sans MT"/>
                <a:cs typeface="Gill Sans MT"/>
              </a:rPr>
              <a:t>IH</a:t>
            </a:r>
            <a:r>
              <a:rPr sz="1400" b="1" spc="-5" dirty="0">
                <a:latin typeface="Gill Sans MT"/>
                <a:cs typeface="Gill Sans MT"/>
              </a:rPr>
              <a:t>AF</a:t>
            </a:r>
            <a:r>
              <a:rPr sz="1400" b="1" spc="-15" dirty="0">
                <a:latin typeface="Gill Sans MT"/>
                <a:cs typeface="Gill Sans MT"/>
              </a:rPr>
              <a:t> program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for</a:t>
            </a:r>
            <a:r>
              <a:rPr sz="1400" b="1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quickest </a:t>
            </a:r>
            <a:r>
              <a:rPr sz="1400" b="1" spc="-375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payment</a:t>
            </a:r>
            <a:r>
              <a:rPr sz="1400" b="1" spc="-25" dirty="0">
                <a:latin typeface="Gill Sans MT"/>
                <a:cs typeface="Gill Sans MT"/>
              </a:rPr>
              <a:t> </a:t>
            </a:r>
            <a:r>
              <a:rPr sz="1400" b="1" spc="-10" dirty="0">
                <a:latin typeface="Gill Sans MT"/>
                <a:cs typeface="Gill Sans MT"/>
              </a:rPr>
              <a:t>options)</a:t>
            </a:r>
            <a:endParaRPr sz="1400" dirty="0">
              <a:latin typeface="Gill Sans MT"/>
              <a:cs typeface="Gill Sans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05014" y="4236211"/>
            <a:ext cx="349504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ill Sans MT"/>
                <a:cs typeface="Gill Sans MT"/>
              </a:rPr>
              <a:t>Mid-</a:t>
            </a:r>
            <a:r>
              <a:rPr lang="en-US" b="1" dirty="0">
                <a:latin typeface="Gill Sans MT"/>
                <a:cs typeface="Gill Sans MT"/>
              </a:rPr>
              <a:t>March</a:t>
            </a:r>
            <a:r>
              <a:rPr sz="1800" b="1" dirty="0">
                <a:latin typeface="Gill Sans MT"/>
                <a:cs typeface="Gill Sans MT"/>
              </a:rPr>
              <a:t>:</a:t>
            </a:r>
            <a:endParaRPr sz="1800" dirty="0">
              <a:latin typeface="Gill Sans MT"/>
              <a:cs typeface="Gill Sans MT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spc="-10" dirty="0">
                <a:latin typeface="Gill Sans MT"/>
                <a:cs typeface="Gill Sans MT"/>
              </a:rPr>
              <a:t>Marketing</a:t>
            </a:r>
            <a:r>
              <a:rPr sz="1800" spc="-3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and</a:t>
            </a:r>
            <a:r>
              <a:rPr sz="1800" spc="-2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outreach</a:t>
            </a:r>
            <a:r>
              <a:rPr sz="1800" spc="-3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materials</a:t>
            </a:r>
            <a:r>
              <a:rPr sz="1800" spc="-2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will </a:t>
            </a:r>
            <a:r>
              <a:rPr sz="1800" spc="-484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be </a:t>
            </a:r>
            <a:r>
              <a:rPr sz="1800" spc="-10" dirty="0">
                <a:latin typeface="Gill Sans MT"/>
                <a:cs typeface="Gill Sans MT"/>
              </a:rPr>
              <a:t>shared </a:t>
            </a:r>
            <a:r>
              <a:rPr sz="1800" spc="-5" dirty="0">
                <a:latin typeface="Gill Sans MT"/>
                <a:cs typeface="Gill Sans MT"/>
              </a:rPr>
              <a:t>with </a:t>
            </a:r>
            <a:r>
              <a:rPr lang="en-US" spc="5" dirty="0">
                <a:latin typeface="Gill Sans MT"/>
                <a:cs typeface="Gill Sans MT"/>
              </a:rPr>
              <a:t>providers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to aid 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outreach </a:t>
            </a:r>
            <a:r>
              <a:rPr sz="1800" dirty="0">
                <a:latin typeface="Gill Sans MT"/>
                <a:cs typeface="Gill Sans MT"/>
              </a:rPr>
              <a:t>to </a:t>
            </a:r>
            <a:r>
              <a:rPr sz="1800" spc="-15" dirty="0">
                <a:latin typeface="Gill Sans MT"/>
                <a:cs typeface="Gill Sans MT"/>
              </a:rPr>
              <a:t>borrowers </a:t>
            </a:r>
            <a:r>
              <a:rPr sz="1800" dirty="0">
                <a:latin typeface="Gill Sans MT"/>
                <a:cs typeface="Gill Sans MT"/>
              </a:rPr>
              <a:t>as the </a:t>
            </a:r>
            <a:r>
              <a:rPr sz="1800" spc="5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program</a:t>
            </a:r>
            <a:r>
              <a:rPr sz="1800" spc="-25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fully</a:t>
            </a:r>
            <a:r>
              <a:rPr sz="180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launches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38800" y="6178803"/>
            <a:ext cx="608533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Gill Sans MT"/>
                <a:cs typeface="Gill Sans MT"/>
              </a:rPr>
              <a:t>*Please note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that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lang="en-US" sz="1600" spc="15" dirty="0">
                <a:latin typeface="Gill Sans MT"/>
                <a:cs typeface="Gill Sans MT"/>
              </a:rPr>
              <a:t>I</a:t>
            </a:r>
            <a:r>
              <a:rPr sz="1600" dirty="0">
                <a:latin typeface="Gill Sans MT"/>
                <a:cs typeface="Gill Sans MT"/>
              </a:rPr>
              <a:t>HAF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Program</a:t>
            </a:r>
            <a:r>
              <a:rPr sz="1600" spc="20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dates</a:t>
            </a:r>
            <a:r>
              <a:rPr sz="1600" spc="5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are</a:t>
            </a:r>
            <a:r>
              <a:rPr sz="1600" spc="5" dirty="0">
                <a:latin typeface="Gill Sans MT"/>
                <a:cs typeface="Gill Sans MT"/>
              </a:rPr>
              <a:t> </a:t>
            </a:r>
            <a:r>
              <a:rPr sz="1600" spc="-5" dirty="0">
                <a:latin typeface="Gill Sans MT"/>
                <a:cs typeface="Gill Sans MT"/>
              </a:rPr>
              <a:t>flexible</a:t>
            </a:r>
            <a:r>
              <a:rPr sz="1600" dirty="0">
                <a:latin typeface="Gill Sans MT"/>
                <a:cs typeface="Gill Sans MT"/>
              </a:rPr>
              <a:t> and </a:t>
            </a:r>
            <a:r>
              <a:rPr sz="1600" spc="-5" dirty="0">
                <a:latin typeface="Gill Sans MT"/>
                <a:cs typeface="Gill Sans MT"/>
              </a:rPr>
              <a:t>subject </a:t>
            </a:r>
            <a:r>
              <a:rPr sz="1600" dirty="0">
                <a:latin typeface="Gill Sans MT"/>
                <a:cs typeface="Gill Sans MT"/>
              </a:rPr>
              <a:t>to</a:t>
            </a:r>
            <a:r>
              <a:rPr sz="1600" spc="15" dirty="0">
                <a:latin typeface="Gill Sans MT"/>
                <a:cs typeface="Gill Sans MT"/>
              </a:rPr>
              <a:t> </a:t>
            </a:r>
            <a:r>
              <a:rPr sz="1600" dirty="0">
                <a:latin typeface="Gill Sans MT"/>
                <a:cs typeface="Gill Sans MT"/>
              </a:rPr>
              <a:t>change.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98195" y="1176020"/>
            <a:ext cx="111556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 MT"/>
                <a:cs typeface="Gill Sans MT"/>
              </a:rPr>
              <a:t>The </a:t>
            </a:r>
            <a:r>
              <a:rPr lang="en-US" sz="2400" dirty="0">
                <a:latin typeface="Gill Sans MT"/>
                <a:cs typeface="Gill Sans MT"/>
              </a:rPr>
              <a:t>I</a:t>
            </a:r>
            <a:r>
              <a:rPr sz="2400" dirty="0">
                <a:latin typeface="Gill Sans MT"/>
                <a:cs typeface="Gill Sans MT"/>
              </a:rPr>
              <a:t>HAF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Program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will</a:t>
            </a:r>
            <a:r>
              <a:rPr sz="2400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follow</a:t>
            </a:r>
            <a:r>
              <a:rPr sz="2400" spc="-1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this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tentative</a:t>
            </a:r>
            <a:r>
              <a:rPr sz="2400" spc="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timeline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for</a:t>
            </a:r>
            <a:r>
              <a:rPr sz="2400" spc="-5" dirty="0">
                <a:latin typeface="Gill Sans MT"/>
                <a:cs typeface="Gill Sans MT"/>
              </a:rPr>
              <a:t> soft-launch,</a:t>
            </a:r>
            <a:r>
              <a:rPr sz="2400" spc="-24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application</a:t>
            </a:r>
            <a:r>
              <a:rPr sz="2400" spc="-10" dirty="0">
                <a:latin typeface="Gill Sans MT"/>
                <a:cs typeface="Gill Sans MT"/>
              </a:rPr>
              <a:t> processing, </a:t>
            </a:r>
            <a:r>
              <a:rPr sz="2400" spc="-65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and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-10" dirty="0">
                <a:latin typeface="Gill Sans MT"/>
                <a:cs typeface="Gill Sans MT"/>
              </a:rPr>
              <a:t>development</a:t>
            </a:r>
            <a:r>
              <a:rPr sz="2400" dirty="0">
                <a:latin typeface="Gill Sans MT"/>
                <a:cs typeface="Gill Sans MT"/>
              </a:rPr>
              <a:t> of</a:t>
            </a:r>
            <a:r>
              <a:rPr sz="2400" spc="-10" dirty="0">
                <a:latin typeface="Gill Sans MT"/>
                <a:cs typeface="Gill Sans MT"/>
              </a:rPr>
              <a:t> marketing</a:t>
            </a:r>
            <a:r>
              <a:rPr sz="2400" dirty="0">
                <a:latin typeface="Gill Sans MT"/>
                <a:cs typeface="Gill Sans MT"/>
              </a:rPr>
              <a:t> materials.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7CAE3B2A-D915-43F5-ADBA-C69D59552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435FF582-DEB4-4E9A-82AB-08165C268D53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3B7BE5E1-538E-4E96-89B7-D48DB1AF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321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Homeowner</a:t>
            </a:r>
            <a:r>
              <a:rPr sz="2800" spc="-90" dirty="0"/>
              <a:t> </a:t>
            </a:r>
            <a:r>
              <a:rPr sz="2800" dirty="0"/>
              <a:t>Eligibility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0095" y="1103884"/>
            <a:ext cx="11489690" cy="413376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In </a:t>
            </a: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o</a:t>
            </a:r>
            <a:r>
              <a:rPr sz="2400" b="1" spc="-40" dirty="0">
                <a:solidFill>
                  <a:schemeClr val="accent2"/>
                </a:solidFill>
                <a:latin typeface="Gill Sans MT"/>
                <a:cs typeface="Gill Sans MT"/>
              </a:rPr>
              <a:t>r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der</a:t>
            </a:r>
            <a:r>
              <a:rPr sz="24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to be</a:t>
            </a:r>
            <a:r>
              <a:rPr sz="2400" b="1" spc="-10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eligi</a:t>
            </a:r>
            <a:r>
              <a:rPr sz="2400" b="1" spc="-35" dirty="0">
                <a:solidFill>
                  <a:schemeClr val="accent2"/>
                </a:solidFill>
                <a:latin typeface="Gill Sans MT"/>
                <a:cs typeface="Gill Sans MT"/>
              </a:rPr>
              <a:t>b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l</a:t>
            </a:r>
            <a:r>
              <a:rPr sz="2400" b="1" spc="45" dirty="0">
                <a:solidFill>
                  <a:schemeClr val="accent2"/>
                </a:solidFill>
                <a:latin typeface="Gill Sans MT"/>
                <a:cs typeface="Gill Sans MT"/>
              </a:rPr>
              <a:t>e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,</a:t>
            </a:r>
            <a:r>
              <a:rPr sz="2400" b="1" spc="-24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home</a:t>
            </a:r>
            <a:r>
              <a:rPr sz="2400" b="1" spc="-80" dirty="0">
                <a:solidFill>
                  <a:schemeClr val="accent2"/>
                </a:solidFill>
                <a:latin typeface="Gill Sans MT"/>
                <a:cs typeface="Gill Sans MT"/>
              </a:rPr>
              <a:t>o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wners </a:t>
            </a:r>
            <a:r>
              <a:rPr sz="2400" b="1" spc="-30" dirty="0">
                <a:solidFill>
                  <a:schemeClr val="accent2"/>
                </a:solidFill>
                <a:latin typeface="Gill Sans MT"/>
                <a:cs typeface="Gill Sans MT"/>
              </a:rPr>
              <a:t>m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ust:</a:t>
            </a:r>
            <a:endParaRPr sz="2400" dirty="0">
              <a:solidFill>
                <a:schemeClr val="accent2"/>
              </a:solidFill>
              <a:latin typeface="Gill Sans MT"/>
              <a:cs typeface="Gill Sans MT"/>
            </a:endParaRPr>
          </a:p>
          <a:p>
            <a:pPr marL="1041400" marR="5080" indent="-342900">
              <a:lnSpc>
                <a:spcPct val="107100"/>
              </a:lnSpc>
              <a:spcBef>
                <a:spcPts val="119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lang="en-US" sz="2400" dirty="0">
                <a:latin typeface="Gill Sans MT"/>
                <a:cs typeface="Gill Sans MT"/>
              </a:rPr>
              <a:t>The expenses an</a:t>
            </a:r>
            <a:r>
              <a:rPr lang="en-US" sz="2400" spc="-10" dirty="0">
                <a:latin typeface="Gill Sans MT"/>
                <a:cs typeface="Gill Sans MT"/>
              </a:rPr>
              <a:t> </a:t>
            </a:r>
            <a:r>
              <a:rPr lang="en-US" sz="2400" spc="-5" dirty="0">
                <a:latin typeface="Gill Sans MT"/>
                <a:cs typeface="Gill Sans MT"/>
              </a:rPr>
              <a:t>applicant is </a:t>
            </a:r>
            <a:r>
              <a:rPr lang="en-US" sz="2400" spc="-10" dirty="0">
                <a:latin typeface="Gill Sans MT"/>
                <a:cs typeface="Gill Sans MT"/>
              </a:rPr>
              <a:t>applying</a:t>
            </a:r>
            <a:r>
              <a:rPr lang="en-US" sz="2400" dirty="0">
                <a:latin typeface="Gill Sans MT"/>
                <a:cs typeface="Gill Sans MT"/>
              </a:rPr>
              <a:t> </a:t>
            </a:r>
            <a:r>
              <a:rPr lang="en-US" sz="2400" spc="-10" dirty="0">
                <a:latin typeface="Gill Sans MT"/>
                <a:cs typeface="Gill Sans MT"/>
              </a:rPr>
              <a:t>for</a:t>
            </a:r>
            <a:r>
              <a:rPr lang="en-US" sz="2400" spc="-5" dirty="0">
                <a:latin typeface="Gill Sans MT"/>
                <a:cs typeface="Gill Sans MT"/>
              </a:rPr>
              <a:t> </a:t>
            </a:r>
            <a:r>
              <a:rPr lang="en-US" sz="2400" spc="-10" dirty="0">
                <a:latin typeface="Gill Sans MT"/>
                <a:cs typeface="Gill Sans MT"/>
              </a:rPr>
              <a:t>must</a:t>
            </a:r>
            <a:r>
              <a:rPr lang="en-US" sz="2400" dirty="0">
                <a:latin typeface="Gill Sans MT"/>
                <a:cs typeface="Gill Sans MT"/>
              </a:rPr>
              <a:t> be </a:t>
            </a:r>
            <a:r>
              <a:rPr lang="en-US" sz="2400" spc="-10" dirty="0">
                <a:latin typeface="Gill Sans MT"/>
                <a:cs typeface="Gill Sans MT"/>
              </a:rPr>
              <a:t>related</a:t>
            </a:r>
            <a:r>
              <a:rPr lang="en-US" sz="2400" spc="-5" dirty="0">
                <a:latin typeface="Gill Sans MT"/>
                <a:cs typeface="Gill Sans MT"/>
              </a:rPr>
              <a:t> </a:t>
            </a:r>
            <a:r>
              <a:rPr lang="en-US" sz="2400" dirty="0">
                <a:latin typeface="Gill Sans MT"/>
                <a:cs typeface="Gill Sans MT"/>
              </a:rPr>
              <a:t>to</a:t>
            </a:r>
            <a:r>
              <a:rPr lang="en-US" sz="2400" spc="-10" dirty="0">
                <a:latin typeface="Gill Sans MT"/>
                <a:cs typeface="Gill Sans MT"/>
              </a:rPr>
              <a:t> </a:t>
            </a:r>
            <a:r>
              <a:rPr lang="en-US" sz="2400" dirty="0">
                <a:latin typeface="Gill Sans MT"/>
                <a:cs typeface="Gill Sans MT"/>
              </a:rPr>
              <a:t>their </a:t>
            </a:r>
            <a:r>
              <a:rPr lang="en-US" sz="2400" spc="5" dirty="0">
                <a:latin typeface="Gill Sans MT"/>
                <a:cs typeface="Gill Sans MT"/>
              </a:rPr>
              <a:t>primary</a:t>
            </a:r>
            <a:r>
              <a:rPr lang="en-US" sz="2400" dirty="0">
                <a:latin typeface="Gill Sans MT"/>
                <a:cs typeface="Gill Sans MT"/>
              </a:rPr>
              <a:t> </a:t>
            </a:r>
            <a:r>
              <a:rPr lang="en-US" sz="2400" spc="-5" dirty="0">
                <a:latin typeface="Gill Sans MT"/>
                <a:cs typeface="Gill Sans MT"/>
              </a:rPr>
              <a:t>residence, </a:t>
            </a:r>
            <a:r>
              <a:rPr lang="en-US" sz="2400" spc="-650" dirty="0">
                <a:latin typeface="Gill Sans MT"/>
                <a:cs typeface="Gill Sans MT"/>
              </a:rPr>
              <a:t> </a:t>
            </a:r>
            <a:r>
              <a:rPr lang="en-US" sz="2400" spc="-5" dirty="0">
                <a:latin typeface="Gill Sans MT"/>
                <a:cs typeface="Gill Sans MT"/>
              </a:rPr>
              <a:t>located</a:t>
            </a:r>
            <a:r>
              <a:rPr lang="en-US" sz="2400" spc="-10" dirty="0">
                <a:latin typeface="Gill Sans MT"/>
                <a:cs typeface="Gill Sans MT"/>
              </a:rPr>
              <a:t> </a:t>
            </a:r>
            <a:r>
              <a:rPr lang="en-US" sz="2400" spc="-5" dirty="0">
                <a:latin typeface="Gill Sans MT"/>
                <a:cs typeface="Gill Sans MT"/>
              </a:rPr>
              <a:t>in</a:t>
            </a:r>
            <a:r>
              <a:rPr lang="en-US" sz="2400" spc="-10" dirty="0">
                <a:latin typeface="Gill Sans MT"/>
                <a:cs typeface="Gill Sans MT"/>
              </a:rPr>
              <a:t> IN</a:t>
            </a:r>
            <a:endParaRPr lang="en-US" sz="2400" dirty="0">
              <a:latin typeface="Gill Sans MT"/>
              <a:cs typeface="Gill Sans MT"/>
            </a:endParaRPr>
          </a:p>
          <a:p>
            <a:pPr marL="1041400" marR="437515" indent="-342900">
              <a:lnSpc>
                <a:spcPct val="106900"/>
              </a:lnSpc>
              <a:spcBef>
                <a:spcPts val="120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sz="2400" dirty="0">
                <a:latin typeface="Gill Sans MT"/>
                <a:cs typeface="Gill Sans MT"/>
              </a:rPr>
              <a:t>Applicants </a:t>
            </a:r>
            <a:r>
              <a:rPr sz="2400" spc="-10" dirty="0">
                <a:latin typeface="Gill Sans MT"/>
                <a:cs typeface="Gill Sans MT"/>
              </a:rPr>
              <a:t>must </a:t>
            </a:r>
            <a:r>
              <a:rPr sz="2400" spc="-35" dirty="0">
                <a:latin typeface="Gill Sans MT"/>
                <a:cs typeface="Gill Sans MT"/>
              </a:rPr>
              <a:t>have </a:t>
            </a:r>
            <a:r>
              <a:rPr sz="2400" dirty="0">
                <a:latin typeface="Gill Sans MT"/>
                <a:cs typeface="Gill Sans MT"/>
              </a:rPr>
              <a:t>experienced a financial </a:t>
            </a:r>
            <a:r>
              <a:rPr sz="2400" spc="-5" dirty="0">
                <a:latin typeface="Gill Sans MT"/>
                <a:cs typeface="Gill Sans MT"/>
              </a:rPr>
              <a:t>hardship</a:t>
            </a:r>
            <a:r>
              <a:rPr lang="en-US" sz="2400" spc="-5" dirty="0">
                <a:latin typeface="Gill Sans MT"/>
                <a:cs typeface="Gill Sans MT"/>
              </a:rPr>
              <a:t>, which can include but not limited to job loss, reduction in work hours, increased costs due to childcare, illness or the need to care for a family member, </a:t>
            </a:r>
            <a:r>
              <a:rPr sz="2400" dirty="0">
                <a:latin typeface="Gill Sans MT"/>
                <a:cs typeface="Gill Sans MT"/>
              </a:rPr>
              <a:t>associated </a:t>
            </a:r>
            <a:r>
              <a:rPr sz="2400" spc="-5" dirty="0">
                <a:latin typeface="Gill Sans MT"/>
                <a:cs typeface="Gill Sans MT"/>
              </a:rPr>
              <a:t>with </a:t>
            </a:r>
            <a:r>
              <a:rPr sz="2400" spc="-15" dirty="0">
                <a:latin typeface="Gill Sans MT"/>
                <a:cs typeface="Gill Sans MT"/>
              </a:rPr>
              <a:t>COVID-19 </a:t>
            </a:r>
            <a:r>
              <a:rPr sz="2400" spc="-655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after</a:t>
            </a:r>
            <a:r>
              <a:rPr sz="2400" spc="-5" dirty="0">
                <a:latin typeface="Gill Sans MT"/>
                <a:cs typeface="Gill Sans MT"/>
              </a:rPr>
              <a:t> </a:t>
            </a:r>
            <a:r>
              <a:rPr sz="2400" spc="5" dirty="0">
                <a:latin typeface="Gill Sans MT"/>
                <a:cs typeface="Gill Sans MT"/>
              </a:rPr>
              <a:t>January</a:t>
            </a:r>
            <a:r>
              <a:rPr sz="2400" spc="-10" dirty="0">
                <a:latin typeface="Gill Sans MT"/>
                <a:cs typeface="Gill Sans MT"/>
              </a:rPr>
              <a:t> </a:t>
            </a:r>
            <a:r>
              <a:rPr sz="2400" dirty="0">
                <a:latin typeface="Gill Sans MT"/>
                <a:cs typeface="Gill Sans MT"/>
              </a:rPr>
              <a:t>21,</a:t>
            </a:r>
            <a:r>
              <a:rPr sz="2400" spc="-240" dirty="0">
                <a:latin typeface="Gill Sans MT"/>
                <a:cs typeface="Gill Sans MT"/>
              </a:rPr>
              <a:t> </a:t>
            </a:r>
            <a:r>
              <a:rPr sz="2400" spc="-5" dirty="0">
                <a:latin typeface="Gill Sans MT"/>
                <a:cs typeface="Gill Sans MT"/>
              </a:rPr>
              <a:t>2020</a:t>
            </a:r>
            <a:endParaRPr sz="2400" dirty="0">
              <a:latin typeface="Gill Sans MT"/>
              <a:cs typeface="Gill Sans MT"/>
            </a:endParaRPr>
          </a:p>
          <a:p>
            <a:pPr marL="1041400" marR="699135" indent="-342900">
              <a:lnSpc>
                <a:spcPct val="106900"/>
              </a:lnSpc>
              <a:spcBef>
                <a:spcPts val="120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sz="2400" dirty="0">
                <a:latin typeface="Gill Sans MT"/>
                <a:cs typeface="Gill Sans MT"/>
                <a:hlinkClick r:id="rId2"/>
              </a:rPr>
              <a:t>Applicants</a:t>
            </a:r>
            <a:r>
              <a:rPr sz="2400" spc="-10" dirty="0">
                <a:latin typeface="Gill Sans MT"/>
                <a:cs typeface="Gill Sans MT"/>
                <a:hlinkClick r:id="rId2"/>
              </a:rPr>
              <a:t> </a:t>
            </a:r>
            <a:r>
              <a:rPr sz="2400" spc="-30" dirty="0">
                <a:latin typeface="Gill Sans MT"/>
                <a:cs typeface="Gill Sans MT"/>
                <a:hlinkClick r:id="rId2"/>
              </a:rPr>
              <a:t>m</a:t>
            </a:r>
            <a:r>
              <a:rPr sz="2400" dirty="0">
                <a:latin typeface="Gill Sans MT"/>
                <a:cs typeface="Gill Sans MT"/>
                <a:hlinkClick r:id="rId2"/>
              </a:rPr>
              <a:t>ust h</a:t>
            </a:r>
            <a:r>
              <a:rPr sz="2400" spc="-80" dirty="0">
                <a:latin typeface="Gill Sans MT"/>
                <a:cs typeface="Gill Sans MT"/>
                <a:hlinkClick r:id="rId2"/>
              </a:rPr>
              <a:t>a</a:t>
            </a:r>
            <a:r>
              <a:rPr sz="2400" spc="-50" dirty="0">
                <a:latin typeface="Gill Sans MT"/>
                <a:cs typeface="Gill Sans MT"/>
                <a:hlinkClick r:id="rId2"/>
              </a:rPr>
              <a:t>v</a:t>
            </a:r>
            <a:r>
              <a:rPr sz="2400" dirty="0">
                <a:latin typeface="Gill Sans MT"/>
                <a:cs typeface="Gill Sans MT"/>
                <a:hlinkClick r:id="rId2"/>
              </a:rPr>
              <a:t>e an</a:t>
            </a:r>
            <a:r>
              <a:rPr sz="2400" spc="-15" dirty="0">
                <a:latin typeface="Gill Sans MT"/>
                <a:cs typeface="Gill Sans MT"/>
                <a:hlinkClick r:id="rId2"/>
              </a:rPr>
              <a:t> </a:t>
            </a:r>
            <a:r>
              <a:rPr sz="2400" spc="-5" dirty="0">
                <a:latin typeface="Gill Sans MT"/>
                <a:cs typeface="Gill Sans MT"/>
                <a:hlinkClick r:id="rId2"/>
              </a:rPr>
              <a:t>incom</a:t>
            </a:r>
            <a:r>
              <a:rPr sz="2400" dirty="0">
                <a:latin typeface="Gill Sans MT"/>
                <a:cs typeface="Gill Sans MT"/>
                <a:hlinkClick r:id="rId2"/>
              </a:rPr>
              <a:t>e</a:t>
            </a:r>
            <a:r>
              <a:rPr sz="2400" spc="-5" dirty="0">
                <a:latin typeface="Gill Sans MT"/>
                <a:cs typeface="Gill Sans MT"/>
                <a:hlinkClick r:id="rId2"/>
              </a:rPr>
              <a:t> les</a:t>
            </a:r>
            <a:r>
              <a:rPr sz="2400" dirty="0">
                <a:latin typeface="Gill Sans MT"/>
                <a:cs typeface="Gill Sans MT"/>
                <a:hlinkClick r:id="rId2"/>
              </a:rPr>
              <a:t>s</a:t>
            </a:r>
            <a:r>
              <a:rPr sz="2400" spc="-5" dirty="0">
                <a:latin typeface="Gill Sans MT"/>
                <a:cs typeface="Gill Sans MT"/>
                <a:hlinkClick r:id="rId2"/>
              </a:rPr>
              <a:t> </a:t>
            </a:r>
            <a:r>
              <a:rPr sz="2400" spc="-10" dirty="0">
                <a:latin typeface="Gill Sans MT"/>
                <a:cs typeface="Gill Sans MT"/>
                <a:hlinkClick r:id="rId2"/>
              </a:rPr>
              <a:t>t</a:t>
            </a:r>
            <a:r>
              <a:rPr sz="2400" dirty="0">
                <a:latin typeface="Gill Sans MT"/>
                <a:cs typeface="Gill Sans MT"/>
                <a:hlinkClick r:id="rId2"/>
              </a:rPr>
              <a:t>han or</a:t>
            </a:r>
            <a:r>
              <a:rPr sz="2400" spc="-10" dirty="0">
                <a:latin typeface="Gill Sans MT"/>
                <a:cs typeface="Gill Sans MT"/>
                <a:hlinkClick r:id="rId2"/>
              </a:rPr>
              <a:t> </a:t>
            </a:r>
            <a:r>
              <a:rPr sz="2400" dirty="0">
                <a:latin typeface="Gill Sans MT"/>
                <a:cs typeface="Gill Sans MT"/>
                <a:hlinkClick r:id="rId2"/>
              </a:rPr>
              <a:t>equal </a:t>
            </a:r>
            <a:r>
              <a:rPr sz="2400" spc="-10" dirty="0">
                <a:latin typeface="Gill Sans MT"/>
                <a:cs typeface="Gill Sans MT"/>
                <a:hlinkClick r:id="rId2"/>
              </a:rPr>
              <a:t>t</a:t>
            </a:r>
            <a:r>
              <a:rPr sz="2400" dirty="0">
                <a:latin typeface="Gill Sans MT"/>
                <a:cs typeface="Gill Sans MT"/>
                <a:hlinkClick r:id="rId2"/>
              </a:rPr>
              <a:t>o 150% of</a:t>
            </a:r>
            <a:r>
              <a:rPr sz="2400" spc="-10" dirty="0">
                <a:latin typeface="Gill Sans MT"/>
                <a:cs typeface="Gill Sans MT"/>
                <a:hlinkClick r:id="rId2"/>
              </a:rPr>
              <a:t> </a:t>
            </a:r>
            <a:r>
              <a:rPr sz="2400" dirty="0">
                <a:latin typeface="Gill Sans MT"/>
                <a:cs typeface="Gill Sans MT"/>
                <a:hlinkClick r:id="rId2"/>
              </a:rPr>
              <a:t>th</a:t>
            </a:r>
            <a:r>
              <a:rPr lang="en-US" sz="2400" dirty="0">
                <a:latin typeface="Gill Sans MT"/>
                <a:cs typeface="Gill Sans MT"/>
                <a:hlinkClick r:id="rId2"/>
              </a:rPr>
              <a:t>e county-level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ill Sans MT"/>
                <a:cs typeface="Gill Sans MT"/>
                <a:hlinkClick r:id="rId2"/>
              </a:rPr>
              <a:t>A</a:t>
            </a:r>
            <a:r>
              <a:rPr sz="2400" u="sng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ill Sans MT"/>
                <a:cs typeface="Gill Sans MT"/>
                <a:hlinkClick r:id="rId2"/>
              </a:rPr>
              <a:t>r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ill Sans MT"/>
                <a:cs typeface="Gill Sans MT"/>
                <a:hlinkClick r:id="rId2"/>
              </a:rPr>
              <a:t>ea Median </a:t>
            </a:r>
            <a:r>
              <a:rPr sz="2400" dirty="0">
                <a:solidFill>
                  <a:srgbClr val="0000FF"/>
                </a:solidFill>
                <a:latin typeface="Gill Sans MT"/>
                <a:cs typeface="Gill Sans MT"/>
                <a:hlinkClick r:id="rId2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ill Sans MT"/>
                <a:cs typeface="Gill Sans MT"/>
                <a:hlinkClick r:id="rId2"/>
              </a:rPr>
              <a:t>Income</a:t>
            </a:r>
            <a:r>
              <a:rPr sz="24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ill Sans MT"/>
                <a:cs typeface="Gill Sans MT"/>
                <a:hlinkClick r:id="rId2"/>
              </a:rPr>
              <a:t> </a:t>
            </a:r>
            <a:r>
              <a:rPr sz="2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ill Sans MT"/>
                <a:cs typeface="Gill Sans MT"/>
                <a:hlinkClick r:id="rId2"/>
              </a:rPr>
              <a:t>(AMI)</a:t>
            </a:r>
            <a:endParaRPr sz="2400" dirty="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54A9F2-8318-4B3A-896D-9AB96D43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D538A7C4-9146-475F-843C-BBFBC836802B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483259-B59C-4CBD-9191-4D041E41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17424"/>
            <a:ext cx="38925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Eligible</a:t>
            </a:r>
            <a:r>
              <a:rPr sz="2800" spc="-35" dirty="0"/>
              <a:t> </a:t>
            </a:r>
            <a:r>
              <a:rPr sz="2800" dirty="0"/>
              <a:t>Uses</a:t>
            </a:r>
            <a:r>
              <a:rPr sz="2800" spc="-35" dirty="0"/>
              <a:t> </a:t>
            </a:r>
            <a:r>
              <a:rPr sz="2800" dirty="0"/>
              <a:t>of</a:t>
            </a:r>
            <a:r>
              <a:rPr sz="2800" spc="-20" dirty="0"/>
              <a:t> </a:t>
            </a:r>
            <a:r>
              <a:rPr sz="2800" dirty="0"/>
              <a:t>HAF</a:t>
            </a:r>
            <a:r>
              <a:rPr sz="2800" spc="-40" dirty="0"/>
              <a:t> </a:t>
            </a:r>
            <a:r>
              <a:rPr sz="2800" spc="-5" dirty="0"/>
              <a:t>Funds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60095" y="1236471"/>
            <a:ext cx="82743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Eligible 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uses</a:t>
            </a: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 of </a:t>
            </a:r>
            <a:r>
              <a:rPr lang="en-US"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I</a:t>
            </a: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HAF 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funds </a:t>
            </a: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include 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but</a:t>
            </a: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 </a:t>
            </a:r>
            <a:r>
              <a:rPr sz="2400" b="1" spc="-20" dirty="0">
                <a:solidFill>
                  <a:schemeClr val="accent2"/>
                </a:solidFill>
                <a:latin typeface="Gill Sans MT"/>
                <a:cs typeface="Gill Sans MT"/>
              </a:rPr>
              <a:t>are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 not</a:t>
            </a:r>
            <a:r>
              <a:rPr sz="2400" b="1" spc="-5" dirty="0">
                <a:solidFill>
                  <a:schemeClr val="accent2"/>
                </a:solidFill>
                <a:latin typeface="Gill Sans MT"/>
                <a:cs typeface="Gill Sans MT"/>
              </a:rPr>
              <a:t> limited</a:t>
            </a:r>
            <a:r>
              <a:rPr sz="2400" b="1" dirty="0">
                <a:solidFill>
                  <a:schemeClr val="accent2"/>
                </a:solidFill>
                <a:latin typeface="Gill Sans MT"/>
                <a:cs typeface="Gill Sans MT"/>
              </a:rPr>
              <a:t> to:</a:t>
            </a:r>
            <a:endParaRPr sz="2400" dirty="0">
              <a:solidFill>
                <a:schemeClr val="accent2"/>
              </a:solidFill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0" y="2124075"/>
            <a:ext cx="6019800" cy="2505173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4445" rIns="0" bIns="0" rtlCol="0">
            <a:spAutoFit/>
          </a:bodyPr>
          <a:lstStyle/>
          <a:p>
            <a:pPr marL="201295" marR="1076325" indent="882650">
              <a:lnSpc>
                <a:spcPct val="100000"/>
              </a:lnSpc>
            </a:pPr>
            <a:endParaRPr lang="en-US" sz="2100" dirty="0">
              <a:latin typeface="Times New Roman"/>
              <a:cs typeface="Times New Roman"/>
            </a:endParaRPr>
          </a:p>
          <a:p>
            <a:pPr marL="201295" marR="1076325" indent="882650" algn="ctr">
              <a:lnSpc>
                <a:spcPct val="100000"/>
              </a:lnSpc>
            </a:pPr>
            <a:r>
              <a:rPr sz="1800" b="1" dirty="0">
                <a:latin typeface="Gill Sans MT"/>
                <a:cs typeface="Gill Sans MT"/>
              </a:rPr>
              <a:t>P</a:t>
            </a:r>
            <a:r>
              <a:rPr sz="1800" b="1" spc="-50" dirty="0">
                <a:latin typeface="Gill Sans MT"/>
                <a:cs typeface="Gill Sans MT"/>
              </a:rPr>
              <a:t>r</a:t>
            </a:r>
            <a:r>
              <a:rPr sz="1800" b="1" spc="-5" dirty="0">
                <a:latin typeface="Gill Sans MT"/>
                <a:cs typeface="Gill Sans MT"/>
              </a:rPr>
              <a:t>ope</a:t>
            </a:r>
            <a:r>
              <a:rPr sz="1800" b="1" spc="30" dirty="0">
                <a:latin typeface="Gill Sans MT"/>
                <a:cs typeface="Gill Sans MT"/>
              </a:rPr>
              <a:t>r</a:t>
            </a:r>
            <a:r>
              <a:rPr sz="1800" b="1" dirty="0">
                <a:latin typeface="Gill Sans MT"/>
                <a:cs typeface="Gill Sans MT"/>
              </a:rPr>
              <a:t>ty Cha</a:t>
            </a:r>
            <a:r>
              <a:rPr sz="1800" b="1" spc="-10" dirty="0">
                <a:latin typeface="Gill Sans MT"/>
                <a:cs typeface="Gill Sans MT"/>
              </a:rPr>
              <a:t>r</a:t>
            </a:r>
            <a:r>
              <a:rPr sz="1800" b="1" spc="-30" dirty="0">
                <a:latin typeface="Gill Sans MT"/>
                <a:cs typeface="Gill Sans MT"/>
              </a:rPr>
              <a:t>g</a:t>
            </a:r>
            <a:r>
              <a:rPr sz="1800" b="1" dirty="0">
                <a:latin typeface="Gill Sans MT"/>
                <a:cs typeface="Gill Sans MT"/>
              </a:rPr>
              <a:t>es</a:t>
            </a:r>
            <a:r>
              <a:rPr lang="en-US" sz="1800" b="1" dirty="0">
                <a:latin typeface="Gill Sans MT"/>
                <a:cs typeface="Gill Sans MT"/>
              </a:rPr>
              <a:t> </a:t>
            </a:r>
            <a:r>
              <a:rPr sz="1800" b="1" spc="-190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Assis</a:t>
            </a:r>
            <a:r>
              <a:rPr sz="1800" b="1" spc="-15" dirty="0">
                <a:latin typeface="Gill Sans MT"/>
                <a:cs typeface="Gill Sans MT"/>
              </a:rPr>
              <a:t>t</a:t>
            </a:r>
            <a:r>
              <a:rPr sz="1800" b="1" spc="-10" dirty="0">
                <a:latin typeface="Gill Sans MT"/>
                <a:cs typeface="Gill Sans MT"/>
              </a:rPr>
              <a:t>a</a:t>
            </a:r>
            <a:r>
              <a:rPr sz="1800" b="1" dirty="0">
                <a:latin typeface="Gill Sans MT"/>
                <a:cs typeface="Gill Sans MT"/>
              </a:rPr>
              <a:t>nce</a:t>
            </a:r>
            <a:endParaRPr lang="en-US" b="1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 dirty="0">
              <a:latin typeface="Gill Sans MT"/>
              <a:cs typeface="Gill Sans MT"/>
            </a:endParaRPr>
          </a:p>
          <a:p>
            <a:pPr marL="201295" marR="700405">
              <a:lnSpc>
                <a:spcPct val="100000"/>
              </a:lnSpc>
            </a:pPr>
            <a:r>
              <a:rPr lang="en-US" sz="1800" dirty="0">
                <a:latin typeface="Gill Sans MT"/>
                <a:cs typeface="Gill Sans MT"/>
              </a:rPr>
              <a:t>(Eligible only as necessary to facilitate a reinstatement)</a:t>
            </a:r>
          </a:p>
          <a:p>
            <a:pPr marL="201295" marR="700405">
              <a:lnSpc>
                <a:spcPct val="100000"/>
              </a:lnSpc>
            </a:pPr>
            <a:endParaRPr lang="en-US" sz="1800" dirty="0">
              <a:latin typeface="Gill Sans MT"/>
              <a:cs typeface="Gill Sans MT"/>
            </a:endParaRPr>
          </a:p>
          <a:p>
            <a:pPr marL="201295" marR="700405">
              <a:lnSpc>
                <a:spcPct val="100000"/>
              </a:lnSpc>
            </a:pPr>
            <a:r>
              <a:rPr lang="en-US" i="1" dirty="0">
                <a:latin typeface="Gill Sans MT"/>
                <a:cs typeface="Gill Sans MT"/>
              </a:rPr>
              <a:t>I</a:t>
            </a:r>
            <a:r>
              <a:rPr sz="1800" i="1" dirty="0">
                <a:latin typeface="Gill Sans MT"/>
                <a:cs typeface="Gill Sans MT"/>
              </a:rPr>
              <a:t>ncluding</a:t>
            </a:r>
            <a:r>
              <a:rPr sz="1800" i="1" spc="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but not limited</a:t>
            </a:r>
            <a:r>
              <a:rPr sz="1800" i="1" dirty="0">
                <a:latin typeface="Gill Sans MT"/>
                <a:cs typeface="Gill Sans MT"/>
              </a:rPr>
              <a:t> to</a:t>
            </a:r>
            <a:r>
              <a:rPr sz="1800" i="1" spc="-5" dirty="0">
                <a:latin typeface="Gill Sans MT"/>
                <a:cs typeface="Gill Sans MT"/>
              </a:rPr>
              <a:t> </a:t>
            </a:r>
            <a:r>
              <a:rPr sz="1800" i="1" spc="-15" dirty="0">
                <a:latin typeface="Gill Sans MT"/>
                <a:cs typeface="Gill Sans MT"/>
              </a:rPr>
              <a:t>Payment</a:t>
            </a:r>
            <a:r>
              <a:rPr sz="1800" i="1" spc="15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assistance </a:t>
            </a:r>
            <a:r>
              <a:rPr sz="1800" i="1" spc="-15" dirty="0">
                <a:latin typeface="Gill Sans MT"/>
                <a:cs typeface="Gill Sans MT"/>
              </a:rPr>
              <a:t>for </a:t>
            </a:r>
            <a:r>
              <a:rPr sz="1800" i="1" spc="-484" dirty="0">
                <a:latin typeface="Gill Sans MT"/>
                <a:cs typeface="Gill Sans MT"/>
              </a:rPr>
              <a:t> </a:t>
            </a:r>
            <a:r>
              <a:rPr sz="1800" i="1" spc="-15" dirty="0">
                <a:latin typeface="Gill Sans MT"/>
                <a:cs typeface="Gill Sans MT"/>
              </a:rPr>
              <a:t>homeowner’s:</a:t>
            </a:r>
            <a:endParaRPr sz="1800" dirty="0">
              <a:latin typeface="Gill Sans MT"/>
              <a:cs typeface="Gill Sans MT"/>
            </a:endParaRPr>
          </a:p>
          <a:p>
            <a:pPr marL="487045" indent="-229235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487680" algn="l"/>
              </a:tabLst>
            </a:pPr>
            <a:r>
              <a:rPr lang="en-US" dirty="0">
                <a:latin typeface="Gill Sans MT"/>
                <a:cs typeface="Gill Sans MT"/>
              </a:rPr>
              <a:t>Homeowner’s or condo association fees or liens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" y="2124075"/>
            <a:ext cx="5867400" cy="3520836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latin typeface="Gill Sans MT"/>
                <a:cs typeface="Gill Sans MT"/>
              </a:rPr>
              <a:t>Mo</a:t>
            </a:r>
            <a:r>
              <a:rPr sz="1800" b="1" spc="25" dirty="0">
                <a:latin typeface="Gill Sans MT"/>
                <a:cs typeface="Gill Sans MT"/>
              </a:rPr>
              <a:t>r</a:t>
            </a:r>
            <a:r>
              <a:rPr sz="1800" b="1" dirty="0">
                <a:latin typeface="Gill Sans MT"/>
                <a:cs typeface="Gill Sans MT"/>
              </a:rPr>
              <a:t>tg</a:t>
            </a:r>
            <a:r>
              <a:rPr sz="1800" b="1" spc="-30" dirty="0">
                <a:latin typeface="Gill Sans MT"/>
                <a:cs typeface="Gill Sans MT"/>
              </a:rPr>
              <a:t>ag</a:t>
            </a:r>
            <a:r>
              <a:rPr sz="1800" b="1" dirty="0">
                <a:latin typeface="Gill Sans MT"/>
                <a:cs typeface="Gill Sans MT"/>
              </a:rPr>
              <a:t>e</a:t>
            </a:r>
            <a:r>
              <a:rPr sz="1800" b="1" spc="-185" dirty="0">
                <a:latin typeface="Gill Sans MT"/>
                <a:cs typeface="Gill Sans MT"/>
              </a:rPr>
              <a:t> </a:t>
            </a:r>
            <a:r>
              <a:rPr lang="en-US" sz="1800" b="1" spc="-185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Assis</a:t>
            </a:r>
            <a:r>
              <a:rPr sz="1800" b="1" spc="-15" dirty="0">
                <a:latin typeface="Gill Sans MT"/>
                <a:cs typeface="Gill Sans MT"/>
              </a:rPr>
              <a:t>t</a:t>
            </a:r>
            <a:r>
              <a:rPr sz="1800" b="1" spc="-10" dirty="0">
                <a:latin typeface="Gill Sans MT"/>
                <a:cs typeface="Gill Sans MT"/>
              </a:rPr>
              <a:t>a</a:t>
            </a:r>
            <a:r>
              <a:rPr sz="1800" b="1" dirty="0">
                <a:latin typeface="Gill Sans MT"/>
                <a:cs typeface="Gill Sans MT"/>
              </a:rPr>
              <a:t>nce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 dirty="0">
              <a:latin typeface="Gill Sans MT"/>
              <a:cs typeface="Gill Sans MT"/>
            </a:endParaRPr>
          </a:p>
          <a:p>
            <a:pPr marL="91440">
              <a:lnSpc>
                <a:spcPct val="100000"/>
              </a:lnSpc>
            </a:pPr>
            <a:r>
              <a:rPr sz="1800" i="1" dirty="0">
                <a:latin typeface="Gill Sans MT"/>
                <a:cs typeface="Gill Sans MT"/>
              </a:rPr>
              <a:t>Including </a:t>
            </a:r>
            <a:r>
              <a:rPr sz="1800" i="1" spc="-5" dirty="0">
                <a:latin typeface="Gill Sans MT"/>
                <a:cs typeface="Gill Sans MT"/>
              </a:rPr>
              <a:t>but</a:t>
            </a:r>
            <a:r>
              <a:rPr sz="1800" i="1" spc="-10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not</a:t>
            </a:r>
            <a:r>
              <a:rPr sz="1800" i="1" spc="-10" dirty="0">
                <a:latin typeface="Gill Sans MT"/>
                <a:cs typeface="Gill Sans MT"/>
              </a:rPr>
              <a:t> </a:t>
            </a:r>
            <a:r>
              <a:rPr sz="1800" i="1" spc="-5" dirty="0">
                <a:latin typeface="Gill Sans MT"/>
                <a:cs typeface="Gill Sans MT"/>
              </a:rPr>
              <a:t>limited</a:t>
            </a:r>
            <a:r>
              <a:rPr sz="1800" i="1" dirty="0">
                <a:latin typeface="Gill Sans MT"/>
                <a:cs typeface="Gill Sans MT"/>
              </a:rPr>
              <a:t> to:</a:t>
            </a:r>
            <a:endParaRPr sz="1800" dirty="0">
              <a:latin typeface="Gill Sans MT"/>
              <a:cs typeface="Gill Sans MT"/>
            </a:endParaRPr>
          </a:p>
          <a:p>
            <a:pPr marL="320040" marR="713740" indent="-2286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320040" algn="l"/>
              </a:tabLst>
            </a:pPr>
            <a:r>
              <a:rPr sz="1800" spc="-5" dirty="0">
                <a:latin typeface="Gill Sans MT"/>
                <a:cs typeface="Gill Sans MT"/>
              </a:rPr>
              <a:t>Financial assistance </a:t>
            </a:r>
            <a:r>
              <a:rPr sz="1800" dirty="0">
                <a:latin typeface="Gill Sans MT"/>
                <a:cs typeface="Gill Sans MT"/>
              </a:rPr>
              <a:t>to </a:t>
            </a:r>
            <a:r>
              <a:rPr sz="1800" spc="-5" dirty="0">
                <a:latin typeface="Gill Sans MT"/>
                <a:cs typeface="Gill Sans MT"/>
              </a:rPr>
              <a:t>allow </a:t>
            </a:r>
            <a:r>
              <a:rPr sz="1800" dirty="0">
                <a:latin typeface="Gill Sans MT"/>
                <a:cs typeface="Gill Sans MT"/>
              </a:rPr>
              <a:t>a </a:t>
            </a:r>
            <a:r>
              <a:rPr sz="1800" spc="-5" dirty="0">
                <a:latin typeface="Gill Sans MT"/>
                <a:cs typeface="Gill Sans MT"/>
              </a:rPr>
              <a:t>homeowner </a:t>
            </a:r>
            <a:r>
              <a:rPr sz="1800" dirty="0">
                <a:latin typeface="Gill Sans MT"/>
                <a:cs typeface="Gill Sans MT"/>
              </a:rPr>
              <a:t>to </a:t>
            </a:r>
            <a:r>
              <a:rPr sz="1800" spc="-49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reinstate</a:t>
            </a:r>
            <a:r>
              <a:rPr sz="1800" spc="-1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a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mortgage</a:t>
            </a:r>
          </a:p>
          <a:p>
            <a:pPr marL="777240" marR="1316990" lvl="1" indent="-22860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777240" algn="l"/>
              </a:tabLst>
            </a:pPr>
            <a:r>
              <a:rPr sz="1800" dirty="0">
                <a:latin typeface="Gill Sans MT"/>
                <a:cs typeface="Gill Sans MT"/>
              </a:rPr>
              <a:t>Principal,</a:t>
            </a:r>
            <a:r>
              <a:rPr sz="1800" spc="-17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inte</a:t>
            </a:r>
            <a:r>
              <a:rPr sz="1800" spc="-35" dirty="0">
                <a:latin typeface="Gill Sans MT"/>
                <a:cs typeface="Gill Sans MT"/>
              </a:rPr>
              <a:t>r</a:t>
            </a:r>
            <a:r>
              <a:rPr sz="1800" dirty="0">
                <a:latin typeface="Gill Sans MT"/>
                <a:cs typeface="Gill Sans MT"/>
              </a:rPr>
              <a:t>est,</a:t>
            </a:r>
            <a:r>
              <a:rPr sz="1800" spc="-18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ta</a:t>
            </a:r>
            <a:r>
              <a:rPr sz="1800" spc="-55" dirty="0">
                <a:latin typeface="Gill Sans MT"/>
                <a:cs typeface="Gill Sans MT"/>
              </a:rPr>
              <a:t>x</a:t>
            </a:r>
            <a:r>
              <a:rPr sz="1800" dirty="0">
                <a:latin typeface="Gill Sans MT"/>
                <a:cs typeface="Gill Sans MT"/>
              </a:rPr>
              <a:t>es,</a:t>
            </a:r>
            <a:r>
              <a:rPr sz="1800" spc="-19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insurance  </a:t>
            </a:r>
            <a:r>
              <a:rPr sz="1800" spc="-20" dirty="0">
                <a:latin typeface="Gill Sans MT"/>
                <a:cs typeface="Gill Sans MT"/>
              </a:rPr>
              <a:t>(homeowner’s</a:t>
            </a:r>
            <a:r>
              <a:rPr sz="1800" spc="-1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and</a:t>
            </a:r>
            <a:r>
              <a:rPr sz="1800" spc="-2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mortgage)</a:t>
            </a:r>
          </a:p>
          <a:p>
            <a:pPr marL="320040" marR="217804" indent="-228600" algn="just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320040" algn="l"/>
              </a:tabLst>
            </a:pPr>
            <a:r>
              <a:rPr sz="1800" spc="-15" dirty="0">
                <a:latin typeface="Gill Sans MT"/>
                <a:cs typeface="Gill Sans MT"/>
              </a:rPr>
              <a:t>Payment </a:t>
            </a:r>
            <a:r>
              <a:rPr sz="1800" spc="-5" dirty="0">
                <a:latin typeface="Gill Sans MT"/>
                <a:cs typeface="Gill Sans MT"/>
              </a:rPr>
              <a:t>assistance </a:t>
            </a:r>
            <a:r>
              <a:rPr sz="1800" spc="-10" dirty="0">
                <a:latin typeface="Gill Sans MT"/>
                <a:cs typeface="Gill Sans MT"/>
              </a:rPr>
              <a:t>for </a:t>
            </a:r>
            <a:r>
              <a:rPr sz="1800" dirty="0">
                <a:latin typeface="Gill Sans MT"/>
                <a:cs typeface="Gill Sans MT"/>
              </a:rPr>
              <a:t>other housing </a:t>
            </a:r>
            <a:r>
              <a:rPr sz="1800" spc="-5" dirty="0">
                <a:latin typeface="Gill Sans MT"/>
                <a:cs typeface="Gill Sans MT"/>
              </a:rPr>
              <a:t>related costs </a:t>
            </a:r>
            <a:r>
              <a:rPr sz="1800" spc="-495" dirty="0">
                <a:latin typeface="Gill Sans MT"/>
                <a:cs typeface="Gill Sans MT"/>
              </a:rPr>
              <a:t> </a:t>
            </a:r>
            <a:r>
              <a:rPr sz="1800" spc="-35" dirty="0">
                <a:latin typeface="Gill Sans MT"/>
                <a:cs typeface="Gill Sans MT"/>
              </a:rPr>
              <a:t>r</a:t>
            </a:r>
            <a:r>
              <a:rPr sz="1800" dirty="0">
                <a:latin typeface="Gill Sans MT"/>
                <a:cs typeface="Gill Sans MT"/>
              </a:rPr>
              <a:t>elated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to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a period</a:t>
            </a:r>
            <a:r>
              <a:rPr sz="1800" spc="-1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of</a:t>
            </a:r>
            <a:r>
              <a:rPr sz="1800" spc="-5" dirty="0">
                <a:latin typeface="Gill Sans MT"/>
                <a:cs typeface="Gill Sans MT"/>
              </a:rPr>
              <a:t> </a:t>
            </a:r>
            <a:r>
              <a:rPr sz="1800" spc="-20" dirty="0">
                <a:latin typeface="Gill Sans MT"/>
                <a:cs typeface="Gill Sans MT"/>
              </a:rPr>
              <a:t>f</a:t>
            </a:r>
            <a:r>
              <a:rPr sz="1800" dirty="0">
                <a:latin typeface="Gill Sans MT"/>
                <a:cs typeface="Gill Sans MT"/>
              </a:rPr>
              <a:t>orbear</a:t>
            </a:r>
            <a:r>
              <a:rPr sz="1800" spc="-5" dirty="0">
                <a:latin typeface="Gill Sans MT"/>
                <a:cs typeface="Gill Sans MT"/>
              </a:rPr>
              <a:t>a</a:t>
            </a:r>
            <a:r>
              <a:rPr sz="1800" dirty="0">
                <a:latin typeface="Gill Sans MT"/>
                <a:cs typeface="Gill Sans MT"/>
              </a:rPr>
              <a:t>nc</a:t>
            </a:r>
            <a:r>
              <a:rPr sz="1800" spc="30" dirty="0">
                <a:latin typeface="Gill Sans MT"/>
                <a:cs typeface="Gill Sans MT"/>
              </a:rPr>
              <a:t>e</a:t>
            </a:r>
            <a:r>
              <a:rPr sz="1800" dirty="0">
                <a:latin typeface="Gill Sans MT"/>
                <a:cs typeface="Gill Sans MT"/>
              </a:rPr>
              <a:t>,</a:t>
            </a:r>
            <a:r>
              <a:rPr sz="1800" spc="-19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delinquenc</a:t>
            </a:r>
            <a:r>
              <a:rPr sz="1800" spc="-150" dirty="0">
                <a:latin typeface="Gill Sans MT"/>
                <a:cs typeface="Gill Sans MT"/>
              </a:rPr>
              <a:t>y</a:t>
            </a:r>
            <a:r>
              <a:rPr sz="1800" dirty="0">
                <a:latin typeface="Gill Sans MT"/>
                <a:cs typeface="Gill Sans MT"/>
              </a:rPr>
              <a:t>,</a:t>
            </a:r>
            <a:r>
              <a:rPr sz="1800" spc="-18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or  default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52570FB-59DA-469F-8330-1D5C0A31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3ACD2DDB-4EE0-42E5-85A8-2A970F9D31F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C90B634-4127-4B08-80DD-684E14A3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5" y="221946"/>
            <a:ext cx="58045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/>
              <a:t>Provider </a:t>
            </a:r>
            <a:r>
              <a:rPr sz="2800" dirty="0"/>
              <a:t>Ag</a:t>
            </a:r>
            <a:r>
              <a:rPr sz="2800" spc="-60" dirty="0"/>
              <a:t>r</a:t>
            </a:r>
            <a:r>
              <a:rPr sz="2800" dirty="0"/>
              <a:t>eemen</a:t>
            </a:r>
            <a:r>
              <a:rPr sz="2800" spc="5" dirty="0"/>
              <a:t>t</a:t>
            </a:r>
            <a:r>
              <a:rPr lang="en-US" sz="2800" dirty="0"/>
              <a:t>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60095" y="1175969"/>
            <a:ext cx="11354435" cy="50795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8630" indent="-456565">
              <a:lnSpc>
                <a:spcPct val="100000"/>
              </a:lnSpc>
              <a:spcBef>
                <a:spcPts val="409"/>
              </a:spcBef>
              <a:buFont typeface="Wingdings"/>
              <a:buChar char=""/>
              <a:tabLst>
                <a:tab pos="468630" algn="l"/>
                <a:tab pos="469265" algn="l"/>
              </a:tabLst>
            </a:pPr>
            <a:r>
              <a:rPr sz="2600" spc="-10" dirty="0">
                <a:latin typeface="Gill Sans MT"/>
                <a:cs typeface="Gill Sans MT"/>
              </a:rPr>
              <a:t>Programmatic</a:t>
            </a:r>
            <a:r>
              <a:rPr sz="260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agreement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between</a:t>
            </a:r>
            <a:r>
              <a:rPr sz="2600" spc="30" dirty="0">
                <a:latin typeface="Gill Sans MT"/>
                <a:cs typeface="Gill Sans MT"/>
              </a:rPr>
              <a:t> </a:t>
            </a:r>
            <a:r>
              <a:rPr lang="en-US" sz="2600" spc="-5" dirty="0">
                <a:latin typeface="Gill Sans MT"/>
                <a:cs typeface="Gill Sans MT"/>
              </a:rPr>
              <a:t>BLN</a:t>
            </a:r>
            <a:r>
              <a:rPr sz="260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and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lang="en-US" sz="2600" spc="5" dirty="0">
                <a:latin typeface="Gill Sans MT"/>
                <a:cs typeface="Gill Sans MT"/>
              </a:rPr>
              <a:t>provider</a:t>
            </a:r>
            <a:endParaRPr sz="2600" dirty="0">
              <a:latin typeface="Gill Sans MT"/>
              <a:cs typeface="Gill Sans MT"/>
            </a:endParaRPr>
          </a:p>
          <a:p>
            <a:pPr marL="468630" indent="-456565">
              <a:lnSpc>
                <a:spcPct val="100000"/>
              </a:lnSpc>
              <a:spcBef>
                <a:spcPts val="315"/>
              </a:spcBef>
              <a:buFont typeface="Wingdings"/>
              <a:buChar char=""/>
              <a:tabLst>
                <a:tab pos="468630" algn="l"/>
                <a:tab pos="469265" algn="l"/>
              </a:tabLst>
            </a:pPr>
            <a:r>
              <a:rPr sz="2600" spc="-10" dirty="0">
                <a:latin typeface="Gill Sans MT"/>
                <a:cs typeface="Gill Sans MT"/>
              </a:rPr>
              <a:t>Outlines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the</a:t>
            </a:r>
            <a:r>
              <a:rPr sz="260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terms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of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lang="en-US" sz="2600" spc="5" dirty="0">
                <a:latin typeface="Gill Sans MT"/>
                <a:cs typeface="Gill Sans MT"/>
              </a:rPr>
              <a:t>provider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dirty="0">
                <a:latin typeface="Gill Sans MT"/>
                <a:cs typeface="Gill Sans MT"/>
              </a:rPr>
              <a:t>participation</a:t>
            </a:r>
          </a:p>
          <a:p>
            <a:pPr marL="468630" marR="144145" indent="-456565">
              <a:lnSpc>
                <a:spcPts val="2810"/>
              </a:lnSpc>
              <a:spcBef>
                <a:spcPts val="660"/>
              </a:spcBef>
              <a:buFont typeface="Wingdings"/>
              <a:buChar char=""/>
              <a:tabLst>
                <a:tab pos="468630" algn="l"/>
                <a:tab pos="469265" algn="l"/>
              </a:tabLst>
            </a:pPr>
            <a:r>
              <a:rPr sz="2600" spc="-5" dirty="0">
                <a:latin typeface="Gill Sans MT"/>
                <a:cs typeface="Gill Sans MT"/>
              </a:rPr>
              <a:t>Mutual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understanding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dirty="0">
                <a:latin typeface="Gill Sans MT"/>
                <a:cs typeface="Gill Sans MT"/>
              </a:rPr>
              <a:t>about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the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program's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intent,</a:t>
            </a:r>
            <a:r>
              <a:rPr sz="2600" spc="-24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its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function,</a:t>
            </a:r>
            <a:r>
              <a:rPr sz="2600" spc="-24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and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the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dirty="0">
                <a:latin typeface="Gill Sans MT"/>
                <a:cs typeface="Gill Sans MT"/>
              </a:rPr>
              <a:t>important </a:t>
            </a:r>
            <a:r>
              <a:rPr sz="2600" spc="-705" dirty="0">
                <a:latin typeface="Gill Sans MT"/>
                <a:cs typeface="Gill Sans MT"/>
              </a:rPr>
              <a:t> </a:t>
            </a:r>
            <a:r>
              <a:rPr sz="2600" spc="-15" dirty="0">
                <a:latin typeface="Gill Sans MT"/>
                <a:cs typeface="Gill Sans MT"/>
              </a:rPr>
              <a:t>roles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that </a:t>
            </a:r>
            <a:r>
              <a:rPr lang="en-US" sz="2600" spc="-5" dirty="0">
                <a:latin typeface="Gill Sans MT"/>
                <a:cs typeface="Gill Sans MT"/>
              </a:rPr>
              <a:t>BLN, IHCDA</a:t>
            </a:r>
            <a:r>
              <a:rPr sz="2600" dirty="0">
                <a:latin typeface="Gill Sans MT"/>
                <a:cs typeface="Gill Sans MT"/>
              </a:rPr>
              <a:t> and </a:t>
            </a:r>
            <a:r>
              <a:rPr sz="2600" spc="-5" dirty="0">
                <a:latin typeface="Gill Sans MT"/>
                <a:cs typeface="Gill Sans MT"/>
              </a:rPr>
              <a:t>the</a:t>
            </a:r>
            <a:r>
              <a:rPr sz="2600" spc="5" dirty="0">
                <a:latin typeface="Gill Sans MT"/>
                <a:cs typeface="Gill Sans MT"/>
              </a:rPr>
              <a:t> servicer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sz="2600" spc="-30" dirty="0">
                <a:latin typeface="Gill Sans MT"/>
                <a:cs typeface="Gill Sans MT"/>
              </a:rPr>
              <a:t>play</a:t>
            </a:r>
            <a:endParaRPr sz="2600" dirty="0">
              <a:latin typeface="Gill Sans MT"/>
              <a:cs typeface="Gill Sans MT"/>
            </a:endParaRPr>
          </a:p>
          <a:p>
            <a:pPr marL="1002030" lvl="1" indent="-380365">
              <a:lnSpc>
                <a:spcPct val="100000"/>
              </a:lnSpc>
              <a:spcBef>
                <a:spcPts val="240"/>
              </a:spcBef>
              <a:buFont typeface="Wingdings"/>
              <a:buChar char=""/>
              <a:tabLst>
                <a:tab pos="1002030" algn="l"/>
                <a:tab pos="1002665" algn="l"/>
              </a:tabLst>
            </a:pPr>
            <a:r>
              <a:rPr sz="2200" dirty="0">
                <a:latin typeface="Gill Sans MT"/>
                <a:cs typeface="Gill Sans MT"/>
              </a:rPr>
              <a:t>Timing</a:t>
            </a:r>
          </a:p>
          <a:p>
            <a:pPr marL="1002030" lvl="1" indent="-380365">
              <a:lnSpc>
                <a:spcPct val="100000"/>
              </a:lnSpc>
              <a:spcBef>
                <a:spcPts val="260"/>
              </a:spcBef>
              <a:buFont typeface="Wingdings"/>
              <a:buChar char=""/>
              <a:tabLst>
                <a:tab pos="1002030" algn="l"/>
                <a:tab pos="1002665" algn="l"/>
              </a:tabLst>
            </a:pPr>
            <a:r>
              <a:rPr sz="2200" dirty="0">
                <a:latin typeface="Gill Sans MT"/>
                <a:cs typeface="Gill Sans MT"/>
              </a:rPr>
              <a:t>Nonpublic</a:t>
            </a:r>
            <a:r>
              <a:rPr sz="2200" spc="-20" dirty="0">
                <a:latin typeface="Gill Sans MT"/>
                <a:cs typeface="Gill Sans MT"/>
              </a:rPr>
              <a:t> </a:t>
            </a:r>
            <a:r>
              <a:rPr lang="en-US" sz="2200" spc="-10" dirty="0">
                <a:latin typeface="Gill Sans MT"/>
                <a:cs typeface="Gill Sans MT"/>
              </a:rPr>
              <a:t>p</a:t>
            </a:r>
            <a:r>
              <a:rPr sz="2200" spc="-10" dirty="0">
                <a:latin typeface="Gill Sans MT"/>
                <a:cs typeface="Gill Sans MT"/>
              </a:rPr>
              <a:t>ersonal</a:t>
            </a:r>
            <a:r>
              <a:rPr sz="2200" spc="-1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information</a:t>
            </a:r>
            <a:endParaRPr sz="2200" dirty="0">
              <a:latin typeface="Gill Sans MT"/>
              <a:cs typeface="Gill Sans MT"/>
            </a:endParaRPr>
          </a:p>
          <a:p>
            <a:pPr marL="1002030" lvl="1" indent="-380365">
              <a:lnSpc>
                <a:spcPct val="100000"/>
              </a:lnSpc>
              <a:spcBef>
                <a:spcPts val="265"/>
              </a:spcBef>
              <a:buFont typeface="Wingdings"/>
              <a:buChar char=""/>
              <a:tabLst>
                <a:tab pos="1002030" algn="l"/>
                <a:tab pos="1002665" algn="l"/>
              </a:tabLst>
            </a:pPr>
            <a:r>
              <a:rPr sz="2200" dirty="0">
                <a:latin typeface="Gill Sans MT"/>
                <a:cs typeface="Gill Sans MT"/>
              </a:rPr>
              <a:t>Data</a:t>
            </a:r>
            <a:r>
              <a:rPr sz="2200" spc="-2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and</a:t>
            </a:r>
            <a:r>
              <a:rPr sz="2200" spc="-1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information </a:t>
            </a:r>
            <a:r>
              <a:rPr sz="2200" dirty="0">
                <a:latin typeface="Gill Sans MT"/>
                <a:cs typeface="Gill Sans MT"/>
              </a:rPr>
              <a:t>exchange</a:t>
            </a:r>
          </a:p>
          <a:p>
            <a:pPr marL="1002030" lvl="1" indent="-380365">
              <a:lnSpc>
                <a:spcPct val="100000"/>
              </a:lnSpc>
              <a:spcBef>
                <a:spcPts val="265"/>
              </a:spcBef>
              <a:buFont typeface="Wingdings"/>
              <a:buChar char=""/>
              <a:tabLst>
                <a:tab pos="1002030" algn="l"/>
                <a:tab pos="1002665" algn="l"/>
              </a:tabLst>
            </a:pPr>
            <a:r>
              <a:rPr sz="2200" spc="-10" dirty="0">
                <a:latin typeface="Gill Sans MT"/>
                <a:cs typeface="Gill Sans MT"/>
              </a:rPr>
              <a:t>Points</a:t>
            </a:r>
            <a:r>
              <a:rPr sz="2200" spc="-2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of</a:t>
            </a:r>
            <a:r>
              <a:rPr sz="2200" spc="-2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contact</a:t>
            </a:r>
          </a:p>
          <a:p>
            <a:pPr marL="468630" marR="5080" indent="-456565">
              <a:lnSpc>
                <a:spcPts val="2810"/>
              </a:lnSpc>
              <a:spcBef>
                <a:spcPts val="650"/>
              </a:spcBef>
              <a:buFont typeface="Wingdings"/>
              <a:buChar char=""/>
              <a:tabLst>
                <a:tab pos="468630" algn="l"/>
                <a:tab pos="469265" algn="l"/>
              </a:tabLst>
            </a:pPr>
            <a:r>
              <a:rPr sz="2600" spc="-5" dirty="0">
                <a:latin typeface="Gill Sans MT"/>
                <a:cs typeface="Gill Sans MT"/>
              </a:rPr>
              <a:t>These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agreements</a:t>
            </a:r>
            <a:r>
              <a:rPr sz="2600" spc="30" dirty="0">
                <a:latin typeface="Gill Sans MT"/>
                <a:cs typeface="Gill Sans MT"/>
              </a:rPr>
              <a:t> </a:t>
            </a:r>
            <a:r>
              <a:rPr sz="2600" spc="-25" dirty="0">
                <a:latin typeface="Gill Sans MT"/>
                <a:cs typeface="Gill Sans MT"/>
              </a:rPr>
              <a:t>make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it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easier</a:t>
            </a:r>
            <a:r>
              <a:rPr sz="2600" spc="25" dirty="0">
                <a:latin typeface="Gill Sans MT"/>
                <a:cs typeface="Gill Sans MT"/>
              </a:rPr>
              <a:t> </a:t>
            </a:r>
            <a:r>
              <a:rPr sz="2600" spc="-15" dirty="0">
                <a:latin typeface="Gill Sans MT"/>
                <a:cs typeface="Gill Sans MT"/>
              </a:rPr>
              <a:t>for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sz="2600" spc="-20" dirty="0">
                <a:latin typeface="Gill Sans MT"/>
                <a:cs typeface="Gill Sans MT"/>
              </a:rPr>
              <a:t>you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to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see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and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track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15" dirty="0">
                <a:latin typeface="Gill Sans MT"/>
                <a:cs typeface="Gill Sans MT"/>
              </a:rPr>
              <a:t>your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25" dirty="0">
                <a:latin typeface="Gill Sans MT"/>
                <a:cs typeface="Gill Sans MT"/>
              </a:rPr>
              <a:t>borrowers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in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our </a:t>
            </a:r>
            <a:r>
              <a:rPr sz="2600" spc="-70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system, help </a:t>
            </a:r>
            <a:r>
              <a:rPr sz="2600" spc="-15" dirty="0">
                <a:latin typeface="Gill Sans MT"/>
                <a:cs typeface="Gill Sans MT"/>
              </a:rPr>
              <a:t>ensure correct </a:t>
            </a:r>
            <a:r>
              <a:rPr sz="2600" spc="-20" dirty="0">
                <a:latin typeface="Gill Sans MT"/>
                <a:cs typeface="Gill Sans MT"/>
              </a:rPr>
              <a:t>payment </a:t>
            </a:r>
            <a:r>
              <a:rPr sz="2600" spc="-5" dirty="0">
                <a:latin typeface="Gill Sans MT"/>
                <a:cs typeface="Gill Sans MT"/>
              </a:rPr>
              <a:t>amounts, and significantly expedite </a:t>
            </a:r>
            <a:r>
              <a:rPr sz="2600" spc="-15" dirty="0">
                <a:latin typeface="Gill Sans MT"/>
                <a:cs typeface="Gill Sans MT"/>
              </a:rPr>
              <a:t>your </a:t>
            </a:r>
            <a:r>
              <a:rPr sz="2600" spc="-10" dirty="0">
                <a:latin typeface="Gill Sans MT"/>
                <a:cs typeface="Gill Sans MT"/>
              </a:rPr>
              <a:t> receipt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of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funds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sz="2600" spc="-15" dirty="0">
                <a:latin typeface="Gill Sans MT"/>
                <a:cs typeface="Gill Sans MT"/>
              </a:rPr>
              <a:t>for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25" dirty="0">
                <a:latin typeface="Gill Sans MT"/>
                <a:cs typeface="Gill Sans MT"/>
              </a:rPr>
              <a:t>approved</a:t>
            </a:r>
            <a:r>
              <a:rPr sz="2600" dirty="0">
                <a:latin typeface="Gill Sans MT"/>
                <a:cs typeface="Gill Sans MT"/>
              </a:rPr>
              <a:t> </a:t>
            </a:r>
            <a:r>
              <a:rPr sz="2600" spc="-25" dirty="0">
                <a:latin typeface="Gill Sans MT"/>
                <a:cs typeface="Gill Sans MT"/>
              </a:rPr>
              <a:t>borrowers.We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i="1" spc="-15" dirty="0">
                <a:latin typeface="Gill Sans MT"/>
                <a:cs typeface="Gill Sans MT"/>
              </a:rPr>
              <a:t>strongly</a:t>
            </a:r>
            <a:r>
              <a:rPr sz="2600" i="1" spc="1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recommend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these </a:t>
            </a:r>
            <a:r>
              <a:rPr sz="260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agreements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15" dirty="0">
                <a:latin typeface="Gill Sans MT"/>
                <a:cs typeface="Gill Sans MT"/>
              </a:rPr>
              <a:t>for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dirty="0">
                <a:latin typeface="Gill Sans MT"/>
                <a:cs typeface="Gill Sans MT"/>
              </a:rPr>
              <a:t>those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interested</a:t>
            </a:r>
            <a:r>
              <a:rPr sz="2600" spc="2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in</a:t>
            </a:r>
            <a:r>
              <a:rPr sz="260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receiving</a:t>
            </a:r>
            <a:r>
              <a:rPr sz="2600" spc="3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aid</a:t>
            </a:r>
            <a:r>
              <a:rPr sz="2600" spc="2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on</a:t>
            </a:r>
            <a:r>
              <a:rPr sz="2600" spc="5" dirty="0">
                <a:latin typeface="Gill Sans MT"/>
                <a:cs typeface="Gill Sans MT"/>
              </a:rPr>
              <a:t> </a:t>
            </a:r>
            <a:r>
              <a:rPr sz="2600" dirty="0">
                <a:latin typeface="Gill Sans MT"/>
                <a:cs typeface="Gill Sans MT"/>
              </a:rPr>
              <a:t>behalf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of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sz="2600" spc="-25" dirty="0">
                <a:latin typeface="Gill Sans MT"/>
                <a:cs typeface="Gill Sans MT"/>
              </a:rPr>
              <a:t>borrowers</a:t>
            </a:r>
            <a:r>
              <a:rPr sz="2600" spc="15" dirty="0">
                <a:latin typeface="Gill Sans MT"/>
                <a:cs typeface="Gill Sans MT"/>
              </a:rPr>
              <a:t> </a:t>
            </a:r>
            <a:r>
              <a:rPr sz="2600" spc="-20" dirty="0">
                <a:latin typeface="Gill Sans MT"/>
                <a:cs typeface="Gill Sans MT"/>
              </a:rPr>
              <a:t>from</a:t>
            </a:r>
            <a:r>
              <a:rPr sz="2600" spc="10" dirty="0">
                <a:latin typeface="Gill Sans MT"/>
                <a:cs typeface="Gill Sans MT"/>
              </a:rPr>
              <a:t> </a:t>
            </a:r>
            <a:r>
              <a:rPr lang="en-US" sz="2600" spc="-5" dirty="0">
                <a:latin typeface="Gill Sans MT"/>
                <a:cs typeface="Gill Sans MT"/>
              </a:rPr>
              <a:t>I</a:t>
            </a:r>
            <a:r>
              <a:rPr sz="2600" spc="-95" dirty="0">
                <a:latin typeface="Gill Sans MT"/>
                <a:cs typeface="Gill Sans MT"/>
              </a:rPr>
              <a:t>HAF.</a:t>
            </a:r>
            <a:endParaRPr sz="2600" dirty="0">
              <a:latin typeface="Gill Sans MT"/>
              <a:cs typeface="Gill Sans M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226C41-F484-47DA-AA20-8AC3921C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fld id="{D23F0472-C75E-4086-B347-5D0702896C2E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F355F32-8740-4B75-8F9F-548E3770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1526</Words>
  <Application>Microsoft Office PowerPoint</Application>
  <PresentationFormat>Widescreen</PresentationFormat>
  <Paragraphs>203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Calibri Light (Headings)</vt:lpstr>
      <vt:lpstr>Gill Sans MT</vt:lpstr>
      <vt:lpstr>Times New Roman</vt:lpstr>
      <vt:lpstr>Wingdings</vt:lpstr>
      <vt:lpstr>Office Theme</vt:lpstr>
      <vt:lpstr>Provider Onboarding Process Indiana Homeowner Assistance Fund (IHAF)</vt:lpstr>
      <vt:lpstr>Our Journey Today</vt:lpstr>
      <vt:lpstr>IHAF PROGRAM OVERVIEW</vt:lpstr>
      <vt:lpstr>What is IHAF?</vt:lpstr>
      <vt:lpstr>Program Goals and Design</vt:lpstr>
      <vt:lpstr>IHAF Timeline</vt:lpstr>
      <vt:lpstr>Homeowner Eligibility</vt:lpstr>
      <vt:lpstr>Eligible Uses of HAF Funds</vt:lpstr>
      <vt:lpstr>Provider Agreements</vt:lpstr>
      <vt:lpstr>IHAF Provider Journey</vt:lpstr>
      <vt:lpstr>Roles &amp; Responsibilities</vt:lpstr>
      <vt:lpstr>PROVIDER ONBOARDING</vt:lpstr>
      <vt:lpstr>IHAF Program- Onboarding into FAMS system</vt:lpstr>
      <vt:lpstr>Provider Onboarding Process</vt:lpstr>
      <vt:lpstr>PowerPoint Presentation</vt:lpstr>
      <vt:lpstr>FAMS Portal – Access and Directories – Mortgage Providers</vt:lpstr>
      <vt:lpstr>Sample FAMS Provider Onboarding Form – Mortgage Providers</vt:lpstr>
      <vt:lpstr>Sample FAMS Provider Onboarding Form – Mortgage Providers</vt:lpstr>
      <vt:lpstr>What is the Common Data File?</vt:lpstr>
      <vt:lpstr>RESOURCES &amp; NEXT STEPS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Onboarding Process – MA HAF</dc:title>
  <dc:creator>Amber Madden</dc:creator>
  <cp:lastModifiedBy>Zach Rice</cp:lastModifiedBy>
  <cp:revision>1</cp:revision>
  <dcterms:created xsi:type="dcterms:W3CDTF">2022-01-17T14:00:55Z</dcterms:created>
  <dcterms:modified xsi:type="dcterms:W3CDTF">2022-02-08T16:53:59Z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2022-01-17T00:00:00Z</vt:filetime>
  </property>
</Properties>
</file>