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18"/>
  </p:notesMasterIdLst>
  <p:sldIdLst>
    <p:sldId id="257" r:id="rId2"/>
    <p:sldId id="323" r:id="rId3"/>
    <p:sldId id="324" r:id="rId4"/>
    <p:sldId id="414" r:id="rId5"/>
    <p:sldId id="415" r:id="rId6"/>
    <p:sldId id="413" r:id="rId7"/>
    <p:sldId id="374" r:id="rId8"/>
    <p:sldId id="375" r:id="rId9"/>
    <p:sldId id="376" r:id="rId10"/>
    <p:sldId id="377" r:id="rId11"/>
    <p:sldId id="378" r:id="rId12"/>
    <p:sldId id="379" r:id="rId13"/>
    <p:sldId id="258" r:id="rId14"/>
    <p:sldId id="404" r:id="rId15"/>
    <p:sldId id="407" r:id="rId16"/>
    <p:sldId id="4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4875D-3205-4208-BF3F-8A8CEA9F31D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CF05419-21D8-4363-AEA2-F75FA797A0A7}">
      <dgm:prSet phldrT="[Text]"/>
      <dgm:spPr/>
      <dgm:t>
        <a:bodyPr/>
        <a:lstStyle/>
        <a:p>
          <a:r>
            <a:rPr lang="en-US" dirty="0" smtClean="0"/>
            <a:t>PowerPoints Frankel</a:t>
          </a:r>
          <a:endParaRPr lang="en-US" dirty="0"/>
        </a:p>
      </dgm:t>
    </dgm:pt>
    <dgm:pt modelId="{B1303423-2EBB-4B91-914A-7DE393DA9B1D}" type="parTrans" cxnId="{74EA959F-629B-4FBC-AEB5-DEAB9175459F}">
      <dgm:prSet/>
      <dgm:spPr/>
      <dgm:t>
        <a:bodyPr/>
        <a:lstStyle/>
        <a:p>
          <a:endParaRPr lang="en-US"/>
        </a:p>
      </dgm:t>
    </dgm:pt>
    <dgm:pt modelId="{3C8F4460-D164-48B8-A464-A1BDFF6D81DF}" type="sibTrans" cxnId="{74EA959F-629B-4FBC-AEB5-DEAB9175459F}">
      <dgm:prSet/>
      <dgm:spPr/>
      <dgm:t>
        <a:bodyPr/>
        <a:lstStyle/>
        <a:p>
          <a:endParaRPr lang="en-US"/>
        </a:p>
      </dgm:t>
    </dgm:pt>
    <dgm:pt modelId="{E0492F01-97B7-4258-A54C-7833F33B9008}">
      <dgm:prSet phldrT="[Text]"/>
      <dgm:spPr/>
      <dgm:t>
        <a:bodyPr/>
        <a:lstStyle/>
        <a:p>
          <a:r>
            <a:rPr lang="en-US" dirty="0" smtClean="0"/>
            <a:t>PowerPoint IHCDA</a:t>
          </a:r>
          <a:endParaRPr lang="en-US" dirty="0"/>
        </a:p>
      </dgm:t>
    </dgm:pt>
    <dgm:pt modelId="{B9DEA0F6-22A1-4D67-99E8-59173482FFEA}" type="parTrans" cxnId="{6D7514A9-6E47-46B4-B9E0-5C4E49FF6227}">
      <dgm:prSet/>
      <dgm:spPr/>
      <dgm:t>
        <a:bodyPr/>
        <a:lstStyle/>
        <a:p>
          <a:endParaRPr lang="en-US"/>
        </a:p>
      </dgm:t>
    </dgm:pt>
    <dgm:pt modelId="{804D7414-B03E-4FF0-A4D0-B306411D0019}" type="sibTrans" cxnId="{6D7514A9-6E47-46B4-B9E0-5C4E49FF6227}">
      <dgm:prSet/>
      <dgm:spPr/>
      <dgm:t>
        <a:bodyPr/>
        <a:lstStyle/>
        <a:p>
          <a:endParaRPr lang="en-US"/>
        </a:p>
      </dgm:t>
    </dgm:pt>
    <dgm:pt modelId="{774D0510-7F8A-4B1F-995D-3287A073289D}">
      <dgm:prSet phldrT="[Text]"/>
      <dgm:spPr/>
      <dgm:t>
        <a:bodyPr/>
        <a:lstStyle/>
        <a:p>
          <a:r>
            <a:rPr lang="en-US" dirty="0" smtClean="0"/>
            <a:t>Repurposing Strategies</a:t>
          </a:r>
          <a:endParaRPr lang="en-US" dirty="0"/>
        </a:p>
      </dgm:t>
    </dgm:pt>
    <dgm:pt modelId="{41F2E333-DD89-4954-A801-065F2D549907}" type="parTrans" cxnId="{AB452943-7385-43AD-A0DB-E35075131EE8}">
      <dgm:prSet/>
      <dgm:spPr/>
      <dgm:t>
        <a:bodyPr/>
        <a:lstStyle/>
        <a:p>
          <a:endParaRPr lang="en-US"/>
        </a:p>
      </dgm:t>
    </dgm:pt>
    <dgm:pt modelId="{0ABD98FA-6744-4DEA-9219-6C186923EEDE}" type="sibTrans" cxnId="{AB452943-7385-43AD-A0DB-E35075131EE8}">
      <dgm:prSet/>
      <dgm:spPr/>
      <dgm:t>
        <a:bodyPr/>
        <a:lstStyle/>
        <a:p>
          <a:endParaRPr lang="en-US"/>
        </a:p>
      </dgm:t>
    </dgm:pt>
    <dgm:pt modelId="{8DFEC3F3-F796-48DF-8659-ABF5FE8D96A1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Incremental Repurposing</a:t>
          </a:r>
          <a:endParaRPr lang="en-US" sz="1800" dirty="0"/>
        </a:p>
      </dgm:t>
    </dgm:pt>
    <dgm:pt modelId="{D55264D7-BA7B-46F9-9B18-88FBBF82A5AA}" type="parTrans" cxnId="{1362DF0D-BEDC-48F8-A5CC-57A364D3BF8B}">
      <dgm:prSet/>
      <dgm:spPr/>
      <dgm:t>
        <a:bodyPr/>
        <a:lstStyle/>
        <a:p>
          <a:endParaRPr lang="en-US"/>
        </a:p>
      </dgm:t>
    </dgm:pt>
    <dgm:pt modelId="{04AC6609-4BB3-4016-BA9D-965A661356E9}" type="sibTrans" cxnId="{1362DF0D-BEDC-48F8-A5CC-57A364D3BF8B}">
      <dgm:prSet/>
      <dgm:spPr/>
      <dgm:t>
        <a:bodyPr/>
        <a:lstStyle/>
        <a:p>
          <a:endParaRPr lang="en-US"/>
        </a:p>
      </dgm:t>
    </dgm:pt>
    <dgm:pt modelId="{47382617-9E97-4CAF-A313-0AC482F7F8CC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Ordinances</a:t>
          </a:r>
          <a:endParaRPr lang="en-US" sz="1800" dirty="0"/>
        </a:p>
      </dgm:t>
    </dgm:pt>
    <dgm:pt modelId="{63E692C2-9942-4AC3-8BF2-5F01FBE7B964}" type="parTrans" cxnId="{9FA7B409-CA29-4BEF-99B2-934DA2DBA28B}">
      <dgm:prSet/>
      <dgm:spPr/>
      <dgm:t>
        <a:bodyPr/>
        <a:lstStyle/>
        <a:p>
          <a:endParaRPr lang="en-US"/>
        </a:p>
      </dgm:t>
    </dgm:pt>
    <dgm:pt modelId="{FDB127BD-7B42-4B99-A561-A191B30C847B}" type="sibTrans" cxnId="{9FA7B409-CA29-4BEF-99B2-934DA2DBA28B}">
      <dgm:prSet/>
      <dgm:spPr/>
      <dgm:t>
        <a:bodyPr/>
        <a:lstStyle/>
        <a:p>
          <a:endParaRPr lang="en-US"/>
        </a:p>
      </dgm:t>
    </dgm:pt>
    <dgm:pt modelId="{A3D1E3EA-E392-4EEE-9617-34DBA4FBED1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    Corporate Partner </a:t>
          </a:r>
          <a:endParaRPr lang="en-US" sz="1800" dirty="0"/>
        </a:p>
      </dgm:t>
    </dgm:pt>
    <dgm:pt modelId="{0B267705-5E6A-4E30-9398-76BD2ED38025}" type="parTrans" cxnId="{D3D0955D-2080-49B5-909E-78E6D16D27FF}">
      <dgm:prSet/>
      <dgm:spPr/>
      <dgm:t>
        <a:bodyPr/>
        <a:lstStyle/>
        <a:p>
          <a:endParaRPr lang="en-US"/>
        </a:p>
      </dgm:t>
    </dgm:pt>
    <dgm:pt modelId="{0EAF5A1D-18DF-4E08-BD0C-8275FD94D857}" type="sibTrans" cxnId="{D3D0955D-2080-49B5-909E-78E6D16D27FF}">
      <dgm:prSet/>
      <dgm:spPr/>
      <dgm:t>
        <a:bodyPr/>
        <a:lstStyle/>
        <a:p>
          <a:endParaRPr lang="en-US"/>
        </a:p>
      </dgm:t>
    </dgm:pt>
    <dgm:pt modelId="{6834F59C-66A5-42F2-A6DA-D356FBCFC01D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Catalytic Redevelopment</a:t>
          </a:r>
          <a:endParaRPr lang="en-US" dirty="0"/>
        </a:p>
      </dgm:t>
    </dgm:pt>
    <dgm:pt modelId="{41B5DA43-C17C-45A6-B098-DFACC7BEBBA5}" type="parTrans" cxnId="{C77F0CE7-F103-4574-A0CE-B4D09FA8AD54}">
      <dgm:prSet/>
      <dgm:spPr/>
      <dgm:t>
        <a:bodyPr/>
        <a:lstStyle/>
        <a:p>
          <a:endParaRPr lang="en-US"/>
        </a:p>
      </dgm:t>
    </dgm:pt>
    <dgm:pt modelId="{DEC9279F-9210-460A-8B57-F3133C0248F5}" type="sibTrans" cxnId="{C77F0CE7-F103-4574-A0CE-B4D09FA8AD54}">
      <dgm:prSet/>
      <dgm:spPr/>
      <dgm:t>
        <a:bodyPr/>
        <a:lstStyle/>
        <a:p>
          <a:endParaRPr lang="en-US"/>
        </a:p>
      </dgm:t>
    </dgm:pt>
    <dgm:pt modelId="{11BAAD3C-4FE6-412E-8C5A-2E9CC4CC5532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Finance</a:t>
          </a:r>
          <a:endParaRPr lang="en-US" dirty="0"/>
        </a:p>
      </dgm:t>
    </dgm:pt>
    <dgm:pt modelId="{AF6899F9-2C4F-4C4C-A0F2-F9E480040B27}" type="parTrans" cxnId="{99CCC0A3-DF90-4324-AA8D-E727ADEF3331}">
      <dgm:prSet/>
      <dgm:spPr/>
      <dgm:t>
        <a:bodyPr/>
        <a:lstStyle/>
        <a:p>
          <a:endParaRPr lang="en-US"/>
        </a:p>
      </dgm:t>
    </dgm:pt>
    <dgm:pt modelId="{8D91CA6B-5562-4787-BDEC-664DBD2B8FCE}" type="sibTrans" cxnId="{99CCC0A3-DF90-4324-AA8D-E727ADEF3331}">
      <dgm:prSet/>
      <dgm:spPr/>
      <dgm:t>
        <a:bodyPr/>
        <a:lstStyle/>
        <a:p>
          <a:endParaRPr lang="en-US"/>
        </a:p>
      </dgm:t>
    </dgm:pt>
    <dgm:pt modelId="{9440739A-C46E-4C2A-93DB-B3968D7E73E7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Income Limits Federal Programs</a:t>
          </a:r>
          <a:endParaRPr lang="en-US" dirty="0"/>
        </a:p>
      </dgm:t>
    </dgm:pt>
    <dgm:pt modelId="{DC68CD38-D65C-47EA-8C9D-156157966D30}" type="parTrans" cxnId="{1905BFCC-0513-4335-9E5A-6B2C6A0612B5}">
      <dgm:prSet/>
      <dgm:spPr/>
      <dgm:t>
        <a:bodyPr/>
        <a:lstStyle/>
        <a:p>
          <a:endParaRPr lang="en-US"/>
        </a:p>
      </dgm:t>
    </dgm:pt>
    <dgm:pt modelId="{B6485D22-DA42-40D6-9200-C3CE5E28F7A8}" type="sibTrans" cxnId="{1905BFCC-0513-4335-9E5A-6B2C6A0612B5}">
      <dgm:prSet/>
      <dgm:spPr/>
      <dgm:t>
        <a:bodyPr/>
        <a:lstStyle/>
        <a:p>
          <a:endParaRPr lang="en-US"/>
        </a:p>
      </dgm:t>
    </dgm:pt>
    <dgm:pt modelId="{941F9D36-E8FE-42E0-B3FC-0A9C9CB3925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     Scholarly Studies Redevelopment</a:t>
          </a:r>
          <a:endParaRPr lang="en-US" sz="1800" dirty="0"/>
        </a:p>
      </dgm:t>
    </dgm:pt>
    <dgm:pt modelId="{514989C5-9F0B-41CA-AF21-BD2012CCE0C7}" type="parTrans" cxnId="{D9774D64-D726-4E59-81ED-711C87403B62}">
      <dgm:prSet/>
      <dgm:spPr/>
      <dgm:t>
        <a:bodyPr/>
        <a:lstStyle/>
        <a:p>
          <a:endParaRPr lang="en-US"/>
        </a:p>
      </dgm:t>
    </dgm:pt>
    <dgm:pt modelId="{5B39E25E-CD5C-45E1-897A-5C6AE767020E}" type="sibTrans" cxnId="{D9774D64-D726-4E59-81ED-711C87403B62}">
      <dgm:prSet/>
      <dgm:spPr/>
      <dgm:t>
        <a:bodyPr/>
        <a:lstStyle/>
        <a:p>
          <a:endParaRPr lang="en-US"/>
        </a:p>
      </dgm:t>
    </dgm:pt>
    <dgm:pt modelId="{67E5831A-E1E3-40FF-A5CA-8B6137628DC1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Repurposing Strategies</a:t>
          </a:r>
          <a:endParaRPr lang="en-US" dirty="0"/>
        </a:p>
      </dgm:t>
    </dgm:pt>
    <dgm:pt modelId="{3CFAC3B5-4007-4A9A-B286-B108B405408D}" type="parTrans" cxnId="{E0EE3D90-09CE-434D-8214-372756FCBF22}">
      <dgm:prSet/>
      <dgm:spPr/>
      <dgm:t>
        <a:bodyPr/>
        <a:lstStyle/>
        <a:p>
          <a:endParaRPr lang="en-US"/>
        </a:p>
      </dgm:t>
    </dgm:pt>
    <dgm:pt modelId="{42619B9B-CD5F-49C7-839C-2577ECB7309A}" type="sibTrans" cxnId="{E0EE3D90-09CE-434D-8214-372756FCBF22}">
      <dgm:prSet/>
      <dgm:spPr/>
      <dgm:t>
        <a:bodyPr/>
        <a:lstStyle/>
        <a:p>
          <a:endParaRPr lang="en-US"/>
        </a:p>
      </dgm:t>
    </dgm:pt>
    <dgm:pt modelId="{45F11614-2CAA-47EA-97C8-C4C33C5BC9CA}">
      <dgm:prSet phldrT="[Text]"/>
      <dgm:spPr/>
      <dgm:t>
        <a:bodyPr/>
        <a:lstStyle/>
        <a:p>
          <a:r>
            <a:rPr lang="en-US" dirty="0" smtClean="0"/>
            <a:t>Workshop A</a:t>
          </a:r>
          <a:endParaRPr lang="en-US" dirty="0"/>
        </a:p>
      </dgm:t>
    </dgm:pt>
    <dgm:pt modelId="{5C783003-BCDA-4D15-BD17-E029876DDEDA}" type="parTrans" cxnId="{6881CE3E-4289-4544-B8B0-6060496549BF}">
      <dgm:prSet/>
      <dgm:spPr/>
      <dgm:t>
        <a:bodyPr/>
        <a:lstStyle/>
        <a:p>
          <a:endParaRPr lang="en-US"/>
        </a:p>
      </dgm:t>
    </dgm:pt>
    <dgm:pt modelId="{86B0A8CE-7AEB-4864-9C9C-9A6968CCF628}" type="sibTrans" cxnId="{6881CE3E-4289-4544-B8B0-6060496549BF}">
      <dgm:prSet/>
      <dgm:spPr/>
      <dgm:t>
        <a:bodyPr/>
        <a:lstStyle/>
        <a:p>
          <a:endParaRPr lang="en-US"/>
        </a:p>
      </dgm:t>
    </dgm:pt>
    <dgm:pt modelId="{A2CF5155-5BD5-4215-9665-56EB890CF66D}">
      <dgm:prSet phldrT="[Text]"/>
      <dgm:spPr/>
      <dgm:t>
        <a:bodyPr/>
        <a:lstStyle/>
        <a:p>
          <a:r>
            <a:rPr lang="en-US" dirty="0" smtClean="0"/>
            <a:t>Workshop B</a:t>
          </a:r>
          <a:endParaRPr lang="en-US" dirty="0"/>
        </a:p>
      </dgm:t>
    </dgm:pt>
    <dgm:pt modelId="{E6F1D396-2844-4150-8E54-866E472577F7}" type="parTrans" cxnId="{0657B883-CA38-425A-91E7-CEC47BC20DF8}">
      <dgm:prSet/>
      <dgm:spPr/>
      <dgm:t>
        <a:bodyPr/>
        <a:lstStyle/>
        <a:p>
          <a:endParaRPr lang="en-US"/>
        </a:p>
      </dgm:t>
    </dgm:pt>
    <dgm:pt modelId="{3DE705EB-573A-4630-96BB-6BB3B7C71746}" type="sibTrans" cxnId="{0657B883-CA38-425A-91E7-CEC47BC20DF8}">
      <dgm:prSet/>
      <dgm:spPr/>
      <dgm:t>
        <a:bodyPr/>
        <a:lstStyle/>
        <a:p>
          <a:endParaRPr lang="en-US"/>
        </a:p>
      </dgm:t>
    </dgm:pt>
    <dgm:pt modelId="{D11CE4E2-8B7E-49DC-8A7B-BD026B72FD10}">
      <dgm:prSet phldrT="[Text]"/>
      <dgm:spPr/>
      <dgm:t>
        <a:bodyPr/>
        <a:lstStyle/>
        <a:p>
          <a:r>
            <a:rPr lang="en-US" dirty="0" smtClean="0"/>
            <a:t>Morning</a:t>
          </a:r>
          <a:endParaRPr lang="en-US" dirty="0"/>
        </a:p>
      </dgm:t>
    </dgm:pt>
    <dgm:pt modelId="{7B6C48FA-11BE-4EB1-9337-F68B31BB5F79}" type="parTrans" cxnId="{3849D92B-10F5-48EC-B83B-DDE2A19E62B0}">
      <dgm:prSet/>
      <dgm:spPr/>
      <dgm:t>
        <a:bodyPr/>
        <a:lstStyle/>
        <a:p>
          <a:endParaRPr lang="en-US"/>
        </a:p>
      </dgm:t>
    </dgm:pt>
    <dgm:pt modelId="{9CA2679A-5273-48FD-99F6-197671B5BF03}" type="sibTrans" cxnId="{3849D92B-10F5-48EC-B83B-DDE2A19E62B0}">
      <dgm:prSet/>
      <dgm:spPr/>
      <dgm:t>
        <a:bodyPr/>
        <a:lstStyle/>
        <a:p>
          <a:endParaRPr lang="en-US"/>
        </a:p>
      </dgm:t>
    </dgm:pt>
    <dgm:pt modelId="{24AB0D46-E711-440D-BCD3-0E7A9893C795}">
      <dgm:prSet phldrT="[Text]"/>
      <dgm:spPr/>
      <dgm:t>
        <a:bodyPr/>
        <a:lstStyle/>
        <a:p>
          <a:r>
            <a:rPr lang="en-US" dirty="0" smtClean="0"/>
            <a:t>AFTERNOON</a:t>
          </a:r>
          <a:endParaRPr lang="en-US" dirty="0"/>
        </a:p>
      </dgm:t>
    </dgm:pt>
    <dgm:pt modelId="{4CB8498A-7F2C-4973-A764-F7C70EA9A4F7}" type="parTrans" cxnId="{A3579A71-3AC1-4D83-9343-275F15214B6B}">
      <dgm:prSet/>
      <dgm:spPr/>
      <dgm:t>
        <a:bodyPr/>
        <a:lstStyle/>
        <a:p>
          <a:endParaRPr lang="en-US"/>
        </a:p>
      </dgm:t>
    </dgm:pt>
    <dgm:pt modelId="{3D529ECD-6FB0-4B78-B6F1-3170F833F911}" type="sibTrans" cxnId="{A3579A71-3AC1-4D83-9343-275F15214B6B}">
      <dgm:prSet/>
      <dgm:spPr/>
      <dgm:t>
        <a:bodyPr/>
        <a:lstStyle/>
        <a:p>
          <a:endParaRPr lang="en-US"/>
        </a:p>
      </dgm:t>
    </dgm:pt>
    <dgm:pt modelId="{CF1D57BF-B1C0-4C09-84F3-29F0A057E319}">
      <dgm:prSet/>
      <dgm:spPr/>
      <dgm:t>
        <a:bodyPr/>
        <a:lstStyle/>
        <a:p>
          <a:r>
            <a:rPr lang="en-US" dirty="0" smtClean="0"/>
            <a:t>Morning</a:t>
          </a:r>
          <a:endParaRPr lang="en-US" dirty="0"/>
        </a:p>
      </dgm:t>
    </dgm:pt>
    <dgm:pt modelId="{54FB7F72-7E33-4908-8709-4709AD2DB441}" type="parTrans" cxnId="{2615B271-BF49-40D3-83DF-D1DAEBD546A8}">
      <dgm:prSet/>
      <dgm:spPr/>
      <dgm:t>
        <a:bodyPr/>
        <a:lstStyle/>
        <a:p>
          <a:endParaRPr lang="en-US"/>
        </a:p>
      </dgm:t>
    </dgm:pt>
    <dgm:pt modelId="{86949B9A-0F0E-48B5-9C4E-9086AF88FC24}" type="sibTrans" cxnId="{2615B271-BF49-40D3-83DF-D1DAEBD546A8}">
      <dgm:prSet/>
      <dgm:spPr/>
      <dgm:t>
        <a:bodyPr/>
        <a:lstStyle/>
        <a:p>
          <a:endParaRPr lang="en-US"/>
        </a:p>
      </dgm:t>
    </dgm:pt>
    <dgm:pt modelId="{02F72218-33B0-43B4-B4F5-3F662014AA2A}">
      <dgm:prSet/>
      <dgm:spPr/>
      <dgm:t>
        <a:bodyPr/>
        <a:lstStyle/>
        <a:p>
          <a:r>
            <a:rPr lang="en-US" dirty="0" smtClean="0"/>
            <a:t>Afternoon</a:t>
          </a:r>
          <a:endParaRPr lang="en-US" dirty="0"/>
        </a:p>
      </dgm:t>
    </dgm:pt>
    <dgm:pt modelId="{EA4D0C9C-B8BE-41AE-B176-3EC1772C6FAB}" type="parTrans" cxnId="{73DF461C-396F-4847-B9FD-0C09D7CFF090}">
      <dgm:prSet/>
      <dgm:spPr/>
      <dgm:t>
        <a:bodyPr/>
        <a:lstStyle/>
        <a:p>
          <a:endParaRPr lang="en-US"/>
        </a:p>
      </dgm:t>
    </dgm:pt>
    <dgm:pt modelId="{E467EE0A-890D-4440-8FA9-5420C7EA553A}" type="sibTrans" cxnId="{73DF461C-396F-4847-B9FD-0C09D7CFF090}">
      <dgm:prSet/>
      <dgm:spPr/>
      <dgm:t>
        <a:bodyPr/>
        <a:lstStyle/>
        <a:p>
          <a:endParaRPr lang="en-US"/>
        </a:p>
      </dgm:t>
    </dgm:pt>
    <dgm:pt modelId="{808E91B6-9D4E-4881-AAE7-7ECB9AF57A40}">
      <dgm:prSet phldrT="[Text]"/>
      <dgm:spPr/>
      <dgm:t>
        <a:bodyPr/>
        <a:lstStyle/>
        <a:p>
          <a:r>
            <a:rPr lang="en-US" dirty="0" smtClean="0"/>
            <a:t>For BEP Program</a:t>
          </a:r>
          <a:endParaRPr lang="en-US" dirty="0"/>
        </a:p>
      </dgm:t>
    </dgm:pt>
    <dgm:pt modelId="{19CB28F5-E76F-4FFB-9E96-DDB6F738E796}" type="parTrans" cxnId="{2DF9AD8A-B802-4A4B-8656-29C3C30212E4}">
      <dgm:prSet/>
      <dgm:spPr/>
      <dgm:t>
        <a:bodyPr/>
        <a:lstStyle/>
        <a:p>
          <a:endParaRPr lang="en-US"/>
        </a:p>
      </dgm:t>
    </dgm:pt>
    <dgm:pt modelId="{D3D4863B-0AB1-4D28-84E0-F3159ED49604}" type="sibTrans" cxnId="{2DF9AD8A-B802-4A4B-8656-29C3C30212E4}">
      <dgm:prSet/>
      <dgm:spPr/>
      <dgm:t>
        <a:bodyPr/>
        <a:lstStyle/>
        <a:p>
          <a:endParaRPr lang="en-US"/>
        </a:p>
      </dgm:t>
    </dgm:pt>
    <dgm:pt modelId="{1B3B96A5-D12D-47DA-BA06-ED5F3AB2AA1C}" type="pres">
      <dgm:prSet presAssocID="{2B64875D-3205-4208-BF3F-8A8CEA9F31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958AA-85F6-4795-96C7-16AEB54010A1}" type="pres">
      <dgm:prSet presAssocID="{2CF05419-21D8-4363-AEA2-F75FA797A0A7}" presName="compNode" presStyleCnt="0"/>
      <dgm:spPr/>
    </dgm:pt>
    <dgm:pt modelId="{3149B907-DB25-4CB7-B72F-F1CE17A3C3BE}" type="pres">
      <dgm:prSet presAssocID="{2CF05419-21D8-4363-AEA2-F75FA797A0A7}" presName="aNode" presStyleLbl="bgShp" presStyleIdx="0" presStyleCnt="4" custScaleX="66525"/>
      <dgm:spPr/>
      <dgm:t>
        <a:bodyPr/>
        <a:lstStyle/>
        <a:p>
          <a:endParaRPr lang="en-US"/>
        </a:p>
      </dgm:t>
    </dgm:pt>
    <dgm:pt modelId="{63679D77-A241-4801-8A3E-F927A214B391}" type="pres">
      <dgm:prSet presAssocID="{2CF05419-21D8-4363-AEA2-F75FA797A0A7}" presName="textNode" presStyleLbl="bgShp" presStyleIdx="0" presStyleCnt="4"/>
      <dgm:spPr/>
      <dgm:t>
        <a:bodyPr/>
        <a:lstStyle/>
        <a:p>
          <a:endParaRPr lang="en-US"/>
        </a:p>
      </dgm:t>
    </dgm:pt>
    <dgm:pt modelId="{8432B54F-1858-4D47-BC5F-132910A5DF5F}" type="pres">
      <dgm:prSet presAssocID="{2CF05419-21D8-4363-AEA2-F75FA797A0A7}" presName="compChildNode" presStyleCnt="0"/>
      <dgm:spPr/>
    </dgm:pt>
    <dgm:pt modelId="{8AAC995E-AE11-4D4E-82D5-FF3CF1175028}" type="pres">
      <dgm:prSet presAssocID="{2CF05419-21D8-4363-AEA2-F75FA797A0A7}" presName="theInnerList" presStyleCnt="0"/>
      <dgm:spPr/>
    </dgm:pt>
    <dgm:pt modelId="{C0F44FCC-CDB5-4073-A392-FB8119C9D6C5}" type="pres">
      <dgm:prSet presAssocID="{45F11614-2CAA-47EA-97C8-C4C33C5BC9CA}" presName="childNode" presStyleLbl="node1" presStyleIdx="0" presStyleCnt="10" custScaleX="74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43862-6E59-40A6-9A9D-EDB8FA1BA16E}" type="pres">
      <dgm:prSet presAssocID="{45F11614-2CAA-47EA-97C8-C4C33C5BC9CA}" presName="aSpace2" presStyleCnt="0"/>
      <dgm:spPr/>
    </dgm:pt>
    <dgm:pt modelId="{04D6C1C7-1A83-4BCC-884F-158FF076927B}" type="pres">
      <dgm:prSet presAssocID="{A2CF5155-5BD5-4215-9665-56EB890CF66D}" presName="childNode" presStyleLbl="node1" presStyleIdx="1" presStyleCnt="10" custScaleX="80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83247-CEBB-4789-9BEA-6AA8CADEBD85}" type="pres">
      <dgm:prSet presAssocID="{2CF05419-21D8-4363-AEA2-F75FA797A0A7}" presName="aSpace" presStyleCnt="0"/>
      <dgm:spPr/>
    </dgm:pt>
    <dgm:pt modelId="{51584270-60CF-4851-BAAB-F54347B3D903}" type="pres">
      <dgm:prSet presAssocID="{E0492F01-97B7-4258-A54C-7833F33B9008}" presName="compNode" presStyleCnt="0"/>
      <dgm:spPr/>
    </dgm:pt>
    <dgm:pt modelId="{77260372-9D4C-4AF8-B652-D731AA795EC8}" type="pres">
      <dgm:prSet presAssocID="{E0492F01-97B7-4258-A54C-7833F33B9008}" presName="aNode" presStyleLbl="bgShp" presStyleIdx="1" presStyleCnt="4" custScaleX="63255"/>
      <dgm:spPr/>
      <dgm:t>
        <a:bodyPr/>
        <a:lstStyle/>
        <a:p>
          <a:endParaRPr lang="en-US"/>
        </a:p>
      </dgm:t>
    </dgm:pt>
    <dgm:pt modelId="{4B4F362D-D20A-4EE7-8625-EF9055DD6FA2}" type="pres">
      <dgm:prSet presAssocID="{E0492F01-97B7-4258-A54C-7833F33B9008}" presName="textNode" presStyleLbl="bgShp" presStyleIdx="1" presStyleCnt="4"/>
      <dgm:spPr/>
      <dgm:t>
        <a:bodyPr/>
        <a:lstStyle/>
        <a:p>
          <a:endParaRPr lang="en-US"/>
        </a:p>
      </dgm:t>
    </dgm:pt>
    <dgm:pt modelId="{A3A5D06D-C486-4AF7-979A-3B3C8B439765}" type="pres">
      <dgm:prSet presAssocID="{E0492F01-97B7-4258-A54C-7833F33B9008}" presName="compChildNode" presStyleCnt="0"/>
      <dgm:spPr/>
    </dgm:pt>
    <dgm:pt modelId="{37301189-AA30-45CB-8828-1F2ED9BD7EC1}" type="pres">
      <dgm:prSet presAssocID="{E0492F01-97B7-4258-A54C-7833F33B9008}" presName="theInnerList" presStyleCnt="0"/>
      <dgm:spPr/>
    </dgm:pt>
    <dgm:pt modelId="{C71FA241-BA81-4CCB-A555-51B1371C187E}" type="pres">
      <dgm:prSet presAssocID="{808E91B6-9D4E-4881-AAE7-7ECB9AF57A40}" presName="childNode" presStyleLbl="node1" presStyleIdx="2" presStyleCnt="10" custScaleX="75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87C2A-8A30-454C-80F8-EAF015708B6E}" type="pres">
      <dgm:prSet presAssocID="{E0492F01-97B7-4258-A54C-7833F33B9008}" presName="aSpace" presStyleCnt="0"/>
      <dgm:spPr/>
    </dgm:pt>
    <dgm:pt modelId="{660E335A-AE03-4BDC-AF46-A37899EA741A}" type="pres">
      <dgm:prSet presAssocID="{774D0510-7F8A-4B1F-995D-3287A073289D}" presName="compNode" presStyleCnt="0"/>
      <dgm:spPr/>
    </dgm:pt>
    <dgm:pt modelId="{D41EDD91-A048-444C-99DA-C5E3F27D2E90}" type="pres">
      <dgm:prSet presAssocID="{774D0510-7F8A-4B1F-995D-3287A073289D}" presName="aNode" presStyleLbl="bgShp" presStyleIdx="2" presStyleCnt="4"/>
      <dgm:spPr/>
      <dgm:t>
        <a:bodyPr/>
        <a:lstStyle/>
        <a:p>
          <a:endParaRPr lang="en-US"/>
        </a:p>
      </dgm:t>
    </dgm:pt>
    <dgm:pt modelId="{807B399E-E3E4-42FF-94BE-71BA96DACFE0}" type="pres">
      <dgm:prSet presAssocID="{774D0510-7F8A-4B1F-995D-3287A073289D}" presName="textNode" presStyleLbl="bgShp" presStyleIdx="2" presStyleCnt="4"/>
      <dgm:spPr/>
      <dgm:t>
        <a:bodyPr/>
        <a:lstStyle/>
        <a:p>
          <a:endParaRPr lang="en-US"/>
        </a:p>
      </dgm:t>
    </dgm:pt>
    <dgm:pt modelId="{C70C738F-15F9-4758-A8F3-7E0FD9B82B55}" type="pres">
      <dgm:prSet presAssocID="{774D0510-7F8A-4B1F-995D-3287A073289D}" presName="compChildNode" presStyleCnt="0"/>
      <dgm:spPr/>
    </dgm:pt>
    <dgm:pt modelId="{C7BBE549-7C0B-40A7-B37C-C39E61BD5819}" type="pres">
      <dgm:prSet presAssocID="{774D0510-7F8A-4B1F-995D-3287A073289D}" presName="theInnerList" presStyleCnt="0"/>
      <dgm:spPr/>
    </dgm:pt>
    <dgm:pt modelId="{78B4AF46-6AB5-489A-B1F9-92545C1D5BE8}" type="pres">
      <dgm:prSet presAssocID="{8DFEC3F3-F796-48DF-8659-ABF5FE8D96A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DA928-EF94-4B7A-B221-126F41257472}" type="pres">
      <dgm:prSet presAssocID="{8DFEC3F3-F796-48DF-8659-ABF5FE8D96A1}" presName="aSpace2" presStyleCnt="0"/>
      <dgm:spPr/>
    </dgm:pt>
    <dgm:pt modelId="{D18193E8-1F15-4EA2-B941-9CEDD5DCCDAD}" type="pres">
      <dgm:prSet presAssocID="{A3D1E3EA-E392-4EEE-9617-34DBA4FBED13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92C25-432B-4C4D-A360-295F4E9D4DF0}" type="pres">
      <dgm:prSet presAssocID="{A3D1E3EA-E392-4EEE-9617-34DBA4FBED13}" presName="aSpace2" presStyleCnt="0"/>
      <dgm:spPr/>
    </dgm:pt>
    <dgm:pt modelId="{633BCB3A-2156-4348-AA61-27B2467F061D}" type="pres">
      <dgm:prSet presAssocID="{941F9D36-E8FE-42E0-B3FC-0A9C9CB39251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4E35-4B19-4946-A243-BBEAC645AF65}" type="pres">
      <dgm:prSet presAssocID="{941F9D36-E8FE-42E0-B3FC-0A9C9CB39251}" presName="aSpace2" presStyleCnt="0"/>
      <dgm:spPr/>
    </dgm:pt>
    <dgm:pt modelId="{46F3D5B0-3BDB-46CE-A80C-91C0B9845621}" type="pres">
      <dgm:prSet presAssocID="{47382617-9E97-4CAF-A313-0AC482F7F8C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5588-2763-4144-99AE-1DFA0C69AA6E}" type="pres">
      <dgm:prSet presAssocID="{774D0510-7F8A-4B1F-995D-3287A073289D}" presName="aSpace" presStyleCnt="0"/>
      <dgm:spPr/>
    </dgm:pt>
    <dgm:pt modelId="{D8D64ECE-F14E-4C8A-8387-432C6656D448}" type="pres">
      <dgm:prSet presAssocID="{67E5831A-E1E3-40FF-A5CA-8B6137628DC1}" presName="compNode" presStyleCnt="0"/>
      <dgm:spPr/>
    </dgm:pt>
    <dgm:pt modelId="{54F3EEA2-E111-496B-9F4C-2234B78A86C9}" type="pres">
      <dgm:prSet presAssocID="{67E5831A-E1E3-40FF-A5CA-8B6137628DC1}" presName="aNode" presStyleLbl="bgShp" presStyleIdx="3" presStyleCnt="4"/>
      <dgm:spPr/>
      <dgm:t>
        <a:bodyPr/>
        <a:lstStyle/>
        <a:p>
          <a:endParaRPr lang="en-US"/>
        </a:p>
      </dgm:t>
    </dgm:pt>
    <dgm:pt modelId="{7D73F05E-6374-44F2-9903-B477E4255443}" type="pres">
      <dgm:prSet presAssocID="{67E5831A-E1E3-40FF-A5CA-8B6137628DC1}" presName="textNode" presStyleLbl="bgShp" presStyleIdx="3" presStyleCnt="4"/>
      <dgm:spPr/>
      <dgm:t>
        <a:bodyPr/>
        <a:lstStyle/>
        <a:p>
          <a:endParaRPr lang="en-US"/>
        </a:p>
      </dgm:t>
    </dgm:pt>
    <dgm:pt modelId="{E136CE34-E512-43B2-BF25-D46683072D30}" type="pres">
      <dgm:prSet presAssocID="{67E5831A-E1E3-40FF-A5CA-8B6137628DC1}" presName="compChildNode" presStyleCnt="0"/>
      <dgm:spPr/>
    </dgm:pt>
    <dgm:pt modelId="{D3592D0D-DA19-4AB9-8C0D-67E077FE54B0}" type="pres">
      <dgm:prSet presAssocID="{67E5831A-E1E3-40FF-A5CA-8B6137628DC1}" presName="theInnerList" presStyleCnt="0"/>
      <dgm:spPr/>
    </dgm:pt>
    <dgm:pt modelId="{B47F409F-7399-4BD2-B6CA-CFC32A4E2F73}" type="pres">
      <dgm:prSet presAssocID="{6834F59C-66A5-42F2-A6DA-D356FBCFC01D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B629-40EE-4E9C-AC55-B4F9EB7A50E5}" type="pres">
      <dgm:prSet presAssocID="{6834F59C-66A5-42F2-A6DA-D356FBCFC01D}" presName="aSpace2" presStyleCnt="0"/>
      <dgm:spPr/>
    </dgm:pt>
    <dgm:pt modelId="{D384653E-6948-4380-8432-212B2D43995E}" type="pres">
      <dgm:prSet presAssocID="{11BAAD3C-4FE6-412E-8C5A-2E9CC4CC553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5B9BB-A929-4210-9EF8-AC0E50210BEC}" type="pres">
      <dgm:prSet presAssocID="{11BAAD3C-4FE6-412E-8C5A-2E9CC4CC5532}" presName="aSpace2" presStyleCnt="0"/>
      <dgm:spPr/>
    </dgm:pt>
    <dgm:pt modelId="{D1BB30D0-8204-4989-A28F-05BDE5AB6FA2}" type="pres">
      <dgm:prSet presAssocID="{9440739A-C46E-4C2A-93DB-B3968D7E73E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4EFA3-BB67-4965-8CD7-A8D150B4A6EC}" type="presOf" srcId="{808E91B6-9D4E-4881-AAE7-7ECB9AF57A40}" destId="{C71FA241-BA81-4CCB-A555-51B1371C187E}" srcOrd="0" destOrd="0" presId="urn:microsoft.com/office/officeart/2005/8/layout/lProcess2"/>
    <dgm:cxn modelId="{D4D11AE1-9F5A-4D80-82E1-6D348FA9832C}" type="presOf" srcId="{6834F59C-66A5-42F2-A6DA-D356FBCFC01D}" destId="{B47F409F-7399-4BD2-B6CA-CFC32A4E2F73}" srcOrd="0" destOrd="0" presId="urn:microsoft.com/office/officeart/2005/8/layout/lProcess2"/>
    <dgm:cxn modelId="{23AE6E63-20F3-4885-A436-F6D3710C026A}" type="presOf" srcId="{47382617-9E97-4CAF-A313-0AC482F7F8CC}" destId="{46F3D5B0-3BDB-46CE-A80C-91C0B9845621}" srcOrd="0" destOrd="0" presId="urn:microsoft.com/office/officeart/2005/8/layout/lProcess2"/>
    <dgm:cxn modelId="{E0EE3D90-09CE-434D-8214-372756FCBF22}" srcId="{2B64875D-3205-4208-BF3F-8A8CEA9F31D4}" destId="{67E5831A-E1E3-40FF-A5CA-8B6137628DC1}" srcOrd="3" destOrd="0" parTransId="{3CFAC3B5-4007-4A9A-B286-B108B405408D}" sibTransId="{42619B9B-CD5F-49C7-839C-2577ECB7309A}"/>
    <dgm:cxn modelId="{3849D92B-10F5-48EC-B83B-DDE2A19E62B0}" srcId="{45F11614-2CAA-47EA-97C8-C4C33C5BC9CA}" destId="{D11CE4E2-8B7E-49DC-8A7B-BD026B72FD10}" srcOrd="0" destOrd="0" parTransId="{7B6C48FA-11BE-4EB1-9337-F68B31BB5F79}" sibTransId="{9CA2679A-5273-48FD-99F6-197671B5BF03}"/>
    <dgm:cxn modelId="{1362DF0D-BEDC-48F8-A5CC-57A364D3BF8B}" srcId="{774D0510-7F8A-4B1F-995D-3287A073289D}" destId="{8DFEC3F3-F796-48DF-8659-ABF5FE8D96A1}" srcOrd="0" destOrd="0" parTransId="{D55264D7-BA7B-46F9-9B18-88FBBF82A5AA}" sibTransId="{04AC6609-4BB3-4016-BA9D-965A661356E9}"/>
    <dgm:cxn modelId="{6D7514A9-6E47-46B4-B9E0-5C4E49FF6227}" srcId="{2B64875D-3205-4208-BF3F-8A8CEA9F31D4}" destId="{E0492F01-97B7-4258-A54C-7833F33B9008}" srcOrd="1" destOrd="0" parTransId="{B9DEA0F6-22A1-4D67-99E8-59173482FFEA}" sibTransId="{804D7414-B03E-4FF0-A4D0-B306411D0019}"/>
    <dgm:cxn modelId="{07FB0A8F-F900-4576-8A0A-2EF5E178EAA7}" type="presOf" srcId="{774D0510-7F8A-4B1F-995D-3287A073289D}" destId="{D41EDD91-A048-444C-99DA-C5E3F27D2E90}" srcOrd="0" destOrd="0" presId="urn:microsoft.com/office/officeart/2005/8/layout/lProcess2"/>
    <dgm:cxn modelId="{566588F8-64C0-4742-87D4-8578FBB34919}" type="presOf" srcId="{2CF05419-21D8-4363-AEA2-F75FA797A0A7}" destId="{63679D77-A241-4801-8A3E-F927A214B391}" srcOrd="1" destOrd="0" presId="urn:microsoft.com/office/officeart/2005/8/layout/lProcess2"/>
    <dgm:cxn modelId="{0657B883-CA38-425A-91E7-CEC47BC20DF8}" srcId="{2CF05419-21D8-4363-AEA2-F75FA797A0A7}" destId="{A2CF5155-5BD5-4215-9665-56EB890CF66D}" srcOrd="1" destOrd="0" parTransId="{E6F1D396-2844-4150-8E54-866E472577F7}" sibTransId="{3DE705EB-573A-4630-96BB-6BB3B7C71746}"/>
    <dgm:cxn modelId="{D3D0955D-2080-49B5-909E-78E6D16D27FF}" srcId="{774D0510-7F8A-4B1F-995D-3287A073289D}" destId="{A3D1E3EA-E392-4EEE-9617-34DBA4FBED13}" srcOrd="1" destOrd="0" parTransId="{0B267705-5E6A-4E30-9398-76BD2ED38025}" sibTransId="{0EAF5A1D-18DF-4E08-BD0C-8275FD94D857}"/>
    <dgm:cxn modelId="{D9774D64-D726-4E59-81ED-711C87403B62}" srcId="{774D0510-7F8A-4B1F-995D-3287A073289D}" destId="{941F9D36-E8FE-42E0-B3FC-0A9C9CB39251}" srcOrd="2" destOrd="0" parTransId="{514989C5-9F0B-41CA-AF21-BD2012CCE0C7}" sibTransId="{5B39E25E-CD5C-45E1-897A-5C6AE767020E}"/>
    <dgm:cxn modelId="{9FA7B409-CA29-4BEF-99B2-934DA2DBA28B}" srcId="{774D0510-7F8A-4B1F-995D-3287A073289D}" destId="{47382617-9E97-4CAF-A313-0AC482F7F8CC}" srcOrd="3" destOrd="0" parTransId="{63E692C2-9942-4AC3-8BF2-5F01FBE7B964}" sibTransId="{FDB127BD-7B42-4B99-A561-A191B30C847B}"/>
    <dgm:cxn modelId="{342A4D24-65D1-4663-8168-C7CA0185BE11}" type="presOf" srcId="{24AB0D46-E711-440D-BCD3-0E7A9893C795}" destId="{C0F44FCC-CDB5-4073-A392-FB8119C9D6C5}" srcOrd="0" destOrd="2" presId="urn:microsoft.com/office/officeart/2005/8/layout/lProcess2"/>
    <dgm:cxn modelId="{BD05B5E9-2E32-4380-9480-46FB1E01C6AD}" type="presOf" srcId="{02F72218-33B0-43B4-B4F5-3F662014AA2A}" destId="{04D6C1C7-1A83-4BCC-884F-158FF076927B}" srcOrd="0" destOrd="2" presId="urn:microsoft.com/office/officeart/2005/8/layout/lProcess2"/>
    <dgm:cxn modelId="{BC37E9CA-DB18-46F4-B644-3E4CC29C7CF4}" type="presOf" srcId="{E0492F01-97B7-4258-A54C-7833F33B9008}" destId="{4B4F362D-D20A-4EE7-8625-EF9055DD6FA2}" srcOrd="1" destOrd="0" presId="urn:microsoft.com/office/officeart/2005/8/layout/lProcess2"/>
    <dgm:cxn modelId="{74EA959F-629B-4FBC-AEB5-DEAB9175459F}" srcId="{2B64875D-3205-4208-BF3F-8A8CEA9F31D4}" destId="{2CF05419-21D8-4363-AEA2-F75FA797A0A7}" srcOrd="0" destOrd="0" parTransId="{B1303423-2EBB-4B91-914A-7DE393DA9B1D}" sibTransId="{3C8F4460-D164-48B8-A464-A1BDFF6D81DF}"/>
    <dgm:cxn modelId="{73DF461C-396F-4847-B9FD-0C09D7CFF090}" srcId="{A2CF5155-5BD5-4215-9665-56EB890CF66D}" destId="{02F72218-33B0-43B4-B4F5-3F662014AA2A}" srcOrd="1" destOrd="0" parTransId="{EA4D0C9C-B8BE-41AE-B176-3EC1772C6FAB}" sibTransId="{E467EE0A-890D-4440-8FA9-5420C7EA553A}"/>
    <dgm:cxn modelId="{DEBD9AC3-0773-440E-8C0E-CCD19FF06F9F}" type="presOf" srcId="{A2CF5155-5BD5-4215-9665-56EB890CF66D}" destId="{04D6C1C7-1A83-4BCC-884F-158FF076927B}" srcOrd="0" destOrd="0" presId="urn:microsoft.com/office/officeart/2005/8/layout/lProcess2"/>
    <dgm:cxn modelId="{C77F0CE7-F103-4574-A0CE-B4D09FA8AD54}" srcId="{67E5831A-E1E3-40FF-A5CA-8B6137628DC1}" destId="{6834F59C-66A5-42F2-A6DA-D356FBCFC01D}" srcOrd="0" destOrd="0" parTransId="{41B5DA43-C17C-45A6-B098-DFACC7BEBBA5}" sibTransId="{DEC9279F-9210-460A-8B57-F3133C0248F5}"/>
    <dgm:cxn modelId="{515F44F1-2DAB-418A-BC25-64A99672F468}" type="presOf" srcId="{9440739A-C46E-4C2A-93DB-B3968D7E73E7}" destId="{D1BB30D0-8204-4989-A28F-05BDE5AB6FA2}" srcOrd="0" destOrd="0" presId="urn:microsoft.com/office/officeart/2005/8/layout/lProcess2"/>
    <dgm:cxn modelId="{7234FF82-9475-4A9B-B935-FBE03F99DB43}" type="presOf" srcId="{A3D1E3EA-E392-4EEE-9617-34DBA4FBED13}" destId="{D18193E8-1F15-4EA2-B941-9CEDD5DCCDAD}" srcOrd="0" destOrd="0" presId="urn:microsoft.com/office/officeart/2005/8/layout/lProcess2"/>
    <dgm:cxn modelId="{93301531-7E9D-458B-AE23-F8ECB510F41F}" type="presOf" srcId="{D11CE4E2-8B7E-49DC-8A7B-BD026B72FD10}" destId="{C0F44FCC-CDB5-4073-A392-FB8119C9D6C5}" srcOrd="0" destOrd="1" presId="urn:microsoft.com/office/officeart/2005/8/layout/lProcess2"/>
    <dgm:cxn modelId="{E20BBE44-571C-4585-887B-C4E461127B4F}" type="presOf" srcId="{2CF05419-21D8-4363-AEA2-F75FA797A0A7}" destId="{3149B907-DB25-4CB7-B72F-F1CE17A3C3BE}" srcOrd="0" destOrd="0" presId="urn:microsoft.com/office/officeart/2005/8/layout/lProcess2"/>
    <dgm:cxn modelId="{9916252E-1D32-459D-9D42-9A6D96B755B6}" type="presOf" srcId="{8DFEC3F3-F796-48DF-8659-ABF5FE8D96A1}" destId="{78B4AF46-6AB5-489A-B1F9-92545C1D5BE8}" srcOrd="0" destOrd="0" presId="urn:microsoft.com/office/officeart/2005/8/layout/lProcess2"/>
    <dgm:cxn modelId="{AB452943-7385-43AD-A0DB-E35075131EE8}" srcId="{2B64875D-3205-4208-BF3F-8A8CEA9F31D4}" destId="{774D0510-7F8A-4B1F-995D-3287A073289D}" srcOrd="2" destOrd="0" parTransId="{41F2E333-DD89-4954-A801-065F2D549907}" sibTransId="{0ABD98FA-6744-4DEA-9219-6C186923EEDE}"/>
    <dgm:cxn modelId="{1905BFCC-0513-4335-9E5A-6B2C6A0612B5}" srcId="{67E5831A-E1E3-40FF-A5CA-8B6137628DC1}" destId="{9440739A-C46E-4C2A-93DB-B3968D7E73E7}" srcOrd="2" destOrd="0" parTransId="{DC68CD38-D65C-47EA-8C9D-156157966D30}" sibTransId="{B6485D22-DA42-40D6-9200-C3CE5E28F7A8}"/>
    <dgm:cxn modelId="{D6B36929-B398-4637-97EE-3187B2302295}" type="presOf" srcId="{CF1D57BF-B1C0-4C09-84F3-29F0A057E319}" destId="{04D6C1C7-1A83-4BCC-884F-158FF076927B}" srcOrd="0" destOrd="1" presId="urn:microsoft.com/office/officeart/2005/8/layout/lProcess2"/>
    <dgm:cxn modelId="{C03345C0-906E-41A0-BF37-988E2D61E1B7}" type="presOf" srcId="{67E5831A-E1E3-40FF-A5CA-8B6137628DC1}" destId="{7D73F05E-6374-44F2-9903-B477E4255443}" srcOrd="1" destOrd="0" presId="urn:microsoft.com/office/officeart/2005/8/layout/lProcess2"/>
    <dgm:cxn modelId="{49558FE8-C2FC-403D-B7A5-597B6C296FE2}" type="presOf" srcId="{45F11614-2CAA-47EA-97C8-C4C33C5BC9CA}" destId="{C0F44FCC-CDB5-4073-A392-FB8119C9D6C5}" srcOrd="0" destOrd="0" presId="urn:microsoft.com/office/officeart/2005/8/layout/lProcess2"/>
    <dgm:cxn modelId="{2899CB10-BE17-4295-B088-87F0E2AD894A}" type="presOf" srcId="{67E5831A-E1E3-40FF-A5CA-8B6137628DC1}" destId="{54F3EEA2-E111-496B-9F4C-2234B78A86C9}" srcOrd="0" destOrd="0" presId="urn:microsoft.com/office/officeart/2005/8/layout/lProcess2"/>
    <dgm:cxn modelId="{57208FEF-45CB-4560-92CE-DF1E2087AF01}" type="presOf" srcId="{2B64875D-3205-4208-BF3F-8A8CEA9F31D4}" destId="{1B3B96A5-D12D-47DA-BA06-ED5F3AB2AA1C}" srcOrd="0" destOrd="0" presId="urn:microsoft.com/office/officeart/2005/8/layout/lProcess2"/>
    <dgm:cxn modelId="{2DF9AD8A-B802-4A4B-8656-29C3C30212E4}" srcId="{E0492F01-97B7-4258-A54C-7833F33B9008}" destId="{808E91B6-9D4E-4881-AAE7-7ECB9AF57A40}" srcOrd="0" destOrd="0" parTransId="{19CB28F5-E76F-4FFB-9E96-DDB6F738E796}" sibTransId="{D3D4863B-0AB1-4D28-84E0-F3159ED49604}"/>
    <dgm:cxn modelId="{A5FDDD7D-0AA5-4EBB-B24C-741240D88208}" type="presOf" srcId="{11BAAD3C-4FE6-412E-8C5A-2E9CC4CC5532}" destId="{D384653E-6948-4380-8432-212B2D43995E}" srcOrd="0" destOrd="0" presId="urn:microsoft.com/office/officeart/2005/8/layout/lProcess2"/>
    <dgm:cxn modelId="{2615B271-BF49-40D3-83DF-D1DAEBD546A8}" srcId="{A2CF5155-5BD5-4215-9665-56EB890CF66D}" destId="{CF1D57BF-B1C0-4C09-84F3-29F0A057E319}" srcOrd="0" destOrd="0" parTransId="{54FB7F72-7E33-4908-8709-4709AD2DB441}" sibTransId="{86949B9A-0F0E-48B5-9C4E-9086AF88FC24}"/>
    <dgm:cxn modelId="{A3579A71-3AC1-4D83-9343-275F15214B6B}" srcId="{45F11614-2CAA-47EA-97C8-C4C33C5BC9CA}" destId="{24AB0D46-E711-440D-BCD3-0E7A9893C795}" srcOrd="1" destOrd="0" parTransId="{4CB8498A-7F2C-4973-A764-F7C70EA9A4F7}" sibTransId="{3D529ECD-6FB0-4B78-B6F1-3170F833F911}"/>
    <dgm:cxn modelId="{81FCF3CE-9A84-4586-BE0E-5420321A5FF1}" type="presOf" srcId="{941F9D36-E8FE-42E0-B3FC-0A9C9CB39251}" destId="{633BCB3A-2156-4348-AA61-27B2467F061D}" srcOrd="0" destOrd="0" presId="urn:microsoft.com/office/officeart/2005/8/layout/lProcess2"/>
    <dgm:cxn modelId="{08EB5855-E708-4490-B12E-E89DD1FED0E0}" type="presOf" srcId="{774D0510-7F8A-4B1F-995D-3287A073289D}" destId="{807B399E-E3E4-42FF-94BE-71BA96DACFE0}" srcOrd="1" destOrd="0" presId="urn:microsoft.com/office/officeart/2005/8/layout/lProcess2"/>
    <dgm:cxn modelId="{6881CE3E-4289-4544-B8B0-6060496549BF}" srcId="{2CF05419-21D8-4363-AEA2-F75FA797A0A7}" destId="{45F11614-2CAA-47EA-97C8-C4C33C5BC9CA}" srcOrd="0" destOrd="0" parTransId="{5C783003-BCDA-4D15-BD17-E029876DDEDA}" sibTransId="{86B0A8CE-7AEB-4864-9C9C-9A6968CCF628}"/>
    <dgm:cxn modelId="{99CCC0A3-DF90-4324-AA8D-E727ADEF3331}" srcId="{67E5831A-E1E3-40FF-A5CA-8B6137628DC1}" destId="{11BAAD3C-4FE6-412E-8C5A-2E9CC4CC5532}" srcOrd="1" destOrd="0" parTransId="{AF6899F9-2C4F-4C4C-A0F2-F9E480040B27}" sibTransId="{8D91CA6B-5562-4787-BDEC-664DBD2B8FCE}"/>
    <dgm:cxn modelId="{9496E15F-6748-4F0E-AFA4-2B06BDB4C560}" type="presOf" srcId="{E0492F01-97B7-4258-A54C-7833F33B9008}" destId="{77260372-9D4C-4AF8-B652-D731AA795EC8}" srcOrd="0" destOrd="0" presId="urn:microsoft.com/office/officeart/2005/8/layout/lProcess2"/>
    <dgm:cxn modelId="{F450FF31-A309-4268-85F2-F21831193002}" type="presParOf" srcId="{1B3B96A5-D12D-47DA-BA06-ED5F3AB2AA1C}" destId="{052958AA-85F6-4795-96C7-16AEB54010A1}" srcOrd="0" destOrd="0" presId="urn:microsoft.com/office/officeart/2005/8/layout/lProcess2"/>
    <dgm:cxn modelId="{125D69AE-1540-4E8E-AADC-5664755A920A}" type="presParOf" srcId="{052958AA-85F6-4795-96C7-16AEB54010A1}" destId="{3149B907-DB25-4CB7-B72F-F1CE17A3C3BE}" srcOrd="0" destOrd="0" presId="urn:microsoft.com/office/officeart/2005/8/layout/lProcess2"/>
    <dgm:cxn modelId="{96827582-5B05-481B-B64F-6C3BE32ACAB9}" type="presParOf" srcId="{052958AA-85F6-4795-96C7-16AEB54010A1}" destId="{63679D77-A241-4801-8A3E-F927A214B391}" srcOrd="1" destOrd="0" presId="urn:microsoft.com/office/officeart/2005/8/layout/lProcess2"/>
    <dgm:cxn modelId="{181BBC3E-6F43-4DA8-BF2F-D99ABEEAA9B0}" type="presParOf" srcId="{052958AA-85F6-4795-96C7-16AEB54010A1}" destId="{8432B54F-1858-4D47-BC5F-132910A5DF5F}" srcOrd="2" destOrd="0" presId="urn:microsoft.com/office/officeart/2005/8/layout/lProcess2"/>
    <dgm:cxn modelId="{FF0941FA-8B89-41DE-848E-F50EB6FA295A}" type="presParOf" srcId="{8432B54F-1858-4D47-BC5F-132910A5DF5F}" destId="{8AAC995E-AE11-4D4E-82D5-FF3CF1175028}" srcOrd="0" destOrd="0" presId="urn:microsoft.com/office/officeart/2005/8/layout/lProcess2"/>
    <dgm:cxn modelId="{A21B3E09-8AEE-40AD-83C6-22C9702ED3F1}" type="presParOf" srcId="{8AAC995E-AE11-4D4E-82D5-FF3CF1175028}" destId="{C0F44FCC-CDB5-4073-A392-FB8119C9D6C5}" srcOrd="0" destOrd="0" presId="urn:microsoft.com/office/officeart/2005/8/layout/lProcess2"/>
    <dgm:cxn modelId="{4187E1A6-1FDF-47F7-BA63-5A9A70C3BEE5}" type="presParOf" srcId="{8AAC995E-AE11-4D4E-82D5-FF3CF1175028}" destId="{F9143862-6E59-40A6-9A9D-EDB8FA1BA16E}" srcOrd="1" destOrd="0" presId="urn:microsoft.com/office/officeart/2005/8/layout/lProcess2"/>
    <dgm:cxn modelId="{67B154B6-C22A-48A9-AC12-4CCB9225B433}" type="presParOf" srcId="{8AAC995E-AE11-4D4E-82D5-FF3CF1175028}" destId="{04D6C1C7-1A83-4BCC-884F-158FF076927B}" srcOrd="2" destOrd="0" presId="urn:microsoft.com/office/officeart/2005/8/layout/lProcess2"/>
    <dgm:cxn modelId="{C678A6C0-A69C-4CF5-8D5C-F4B89C10AC99}" type="presParOf" srcId="{1B3B96A5-D12D-47DA-BA06-ED5F3AB2AA1C}" destId="{98D83247-CEBB-4789-9BEA-6AA8CADEBD85}" srcOrd="1" destOrd="0" presId="urn:microsoft.com/office/officeart/2005/8/layout/lProcess2"/>
    <dgm:cxn modelId="{AE4CB324-1CFC-43B7-BAFA-6E3DAB71826F}" type="presParOf" srcId="{1B3B96A5-D12D-47DA-BA06-ED5F3AB2AA1C}" destId="{51584270-60CF-4851-BAAB-F54347B3D903}" srcOrd="2" destOrd="0" presId="urn:microsoft.com/office/officeart/2005/8/layout/lProcess2"/>
    <dgm:cxn modelId="{EE201092-A7BC-4488-A56C-1958AFBB85F6}" type="presParOf" srcId="{51584270-60CF-4851-BAAB-F54347B3D903}" destId="{77260372-9D4C-4AF8-B652-D731AA795EC8}" srcOrd="0" destOrd="0" presId="urn:microsoft.com/office/officeart/2005/8/layout/lProcess2"/>
    <dgm:cxn modelId="{3B00911C-526D-4C2C-BF1F-0AE02D0CFA70}" type="presParOf" srcId="{51584270-60CF-4851-BAAB-F54347B3D903}" destId="{4B4F362D-D20A-4EE7-8625-EF9055DD6FA2}" srcOrd="1" destOrd="0" presId="urn:microsoft.com/office/officeart/2005/8/layout/lProcess2"/>
    <dgm:cxn modelId="{D0684375-2F8B-438D-80AF-F7653F6315E7}" type="presParOf" srcId="{51584270-60CF-4851-BAAB-F54347B3D903}" destId="{A3A5D06D-C486-4AF7-979A-3B3C8B439765}" srcOrd="2" destOrd="0" presId="urn:microsoft.com/office/officeart/2005/8/layout/lProcess2"/>
    <dgm:cxn modelId="{6F2F7A14-516D-43D3-822A-D9F9FEC5CF85}" type="presParOf" srcId="{A3A5D06D-C486-4AF7-979A-3B3C8B439765}" destId="{37301189-AA30-45CB-8828-1F2ED9BD7EC1}" srcOrd="0" destOrd="0" presId="urn:microsoft.com/office/officeart/2005/8/layout/lProcess2"/>
    <dgm:cxn modelId="{52410F3D-31C5-4F78-B2C5-04D14769849D}" type="presParOf" srcId="{37301189-AA30-45CB-8828-1F2ED9BD7EC1}" destId="{C71FA241-BA81-4CCB-A555-51B1371C187E}" srcOrd="0" destOrd="0" presId="urn:microsoft.com/office/officeart/2005/8/layout/lProcess2"/>
    <dgm:cxn modelId="{D5D862E9-0B48-4124-8B00-15928EE3E700}" type="presParOf" srcId="{1B3B96A5-D12D-47DA-BA06-ED5F3AB2AA1C}" destId="{11587C2A-8A30-454C-80F8-EAF015708B6E}" srcOrd="3" destOrd="0" presId="urn:microsoft.com/office/officeart/2005/8/layout/lProcess2"/>
    <dgm:cxn modelId="{5CC5ABE8-2E6A-43CF-A390-DD97C2E69AA4}" type="presParOf" srcId="{1B3B96A5-D12D-47DA-BA06-ED5F3AB2AA1C}" destId="{660E335A-AE03-4BDC-AF46-A37899EA741A}" srcOrd="4" destOrd="0" presId="urn:microsoft.com/office/officeart/2005/8/layout/lProcess2"/>
    <dgm:cxn modelId="{9EC47C60-B4F1-4795-94C2-F01D59DBCA5F}" type="presParOf" srcId="{660E335A-AE03-4BDC-AF46-A37899EA741A}" destId="{D41EDD91-A048-444C-99DA-C5E3F27D2E90}" srcOrd="0" destOrd="0" presId="urn:microsoft.com/office/officeart/2005/8/layout/lProcess2"/>
    <dgm:cxn modelId="{4318BE9E-B2CD-441D-904E-179EBA4E8860}" type="presParOf" srcId="{660E335A-AE03-4BDC-AF46-A37899EA741A}" destId="{807B399E-E3E4-42FF-94BE-71BA96DACFE0}" srcOrd="1" destOrd="0" presId="urn:microsoft.com/office/officeart/2005/8/layout/lProcess2"/>
    <dgm:cxn modelId="{0626CD16-CAE9-4A37-A36B-EEC6A6FC15CF}" type="presParOf" srcId="{660E335A-AE03-4BDC-AF46-A37899EA741A}" destId="{C70C738F-15F9-4758-A8F3-7E0FD9B82B55}" srcOrd="2" destOrd="0" presId="urn:microsoft.com/office/officeart/2005/8/layout/lProcess2"/>
    <dgm:cxn modelId="{77F732C4-1F48-4B3A-A44D-0028070658FF}" type="presParOf" srcId="{C70C738F-15F9-4758-A8F3-7E0FD9B82B55}" destId="{C7BBE549-7C0B-40A7-B37C-C39E61BD5819}" srcOrd="0" destOrd="0" presId="urn:microsoft.com/office/officeart/2005/8/layout/lProcess2"/>
    <dgm:cxn modelId="{09D0670D-2C49-449B-945A-B3A71B969CF2}" type="presParOf" srcId="{C7BBE549-7C0B-40A7-B37C-C39E61BD5819}" destId="{78B4AF46-6AB5-489A-B1F9-92545C1D5BE8}" srcOrd="0" destOrd="0" presId="urn:microsoft.com/office/officeart/2005/8/layout/lProcess2"/>
    <dgm:cxn modelId="{A8A5D63D-FD70-458E-846E-5843815B18E3}" type="presParOf" srcId="{C7BBE549-7C0B-40A7-B37C-C39E61BD5819}" destId="{057DA928-EF94-4B7A-B221-126F41257472}" srcOrd="1" destOrd="0" presId="urn:microsoft.com/office/officeart/2005/8/layout/lProcess2"/>
    <dgm:cxn modelId="{7E0613A5-86D9-4B87-88C7-689ACDF0D0F3}" type="presParOf" srcId="{C7BBE549-7C0B-40A7-B37C-C39E61BD5819}" destId="{D18193E8-1F15-4EA2-B941-9CEDD5DCCDAD}" srcOrd="2" destOrd="0" presId="urn:microsoft.com/office/officeart/2005/8/layout/lProcess2"/>
    <dgm:cxn modelId="{810E438F-37FE-4971-A8C5-1D79E839A4F7}" type="presParOf" srcId="{C7BBE549-7C0B-40A7-B37C-C39E61BD5819}" destId="{54E92C25-432B-4C4D-A360-295F4E9D4DF0}" srcOrd="3" destOrd="0" presId="urn:microsoft.com/office/officeart/2005/8/layout/lProcess2"/>
    <dgm:cxn modelId="{91DC7DA1-4F24-42EA-AF56-F28E6325B0E1}" type="presParOf" srcId="{C7BBE549-7C0B-40A7-B37C-C39E61BD5819}" destId="{633BCB3A-2156-4348-AA61-27B2467F061D}" srcOrd="4" destOrd="0" presId="urn:microsoft.com/office/officeart/2005/8/layout/lProcess2"/>
    <dgm:cxn modelId="{E4A17354-C066-4E81-A022-87E86EE78022}" type="presParOf" srcId="{C7BBE549-7C0B-40A7-B37C-C39E61BD5819}" destId="{8CD44E35-4B19-4946-A243-BBEAC645AF65}" srcOrd="5" destOrd="0" presId="urn:microsoft.com/office/officeart/2005/8/layout/lProcess2"/>
    <dgm:cxn modelId="{E2C2F6A1-B80B-4428-82FC-DCF907F9E206}" type="presParOf" srcId="{C7BBE549-7C0B-40A7-B37C-C39E61BD5819}" destId="{46F3D5B0-3BDB-46CE-A80C-91C0B9845621}" srcOrd="6" destOrd="0" presId="urn:microsoft.com/office/officeart/2005/8/layout/lProcess2"/>
    <dgm:cxn modelId="{2FA939B7-49F6-4151-B05E-20CBE8882182}" type="presParOf" srcId="{1B3B96A5-D12D-47DA-BA06-ED5F3AB2AA1C}" destId="{09D35588-2763-4144-99AE-1DFA0C69AA6E}" srcOrd="5" destOrd="0" presId="urn:microsoft.com/office/officeart/2005/8/layout/lProcess2"/>
    <dgm:cxn modelId="{F0B70FFF-3102-4E9F-9A8A-77FDAA66BB6E}" type="presParOf" srcId="{1B3B96A5-D12D-47DA-BA06-ED5F3AB2AA1C}" destId="{D8D64ECE-F14E-4C8A-8387-432C6656D448}" srcOrd="6" destOrd="0" presId="urn:microsoft.com/office/officeart/2005/8/layout/lProcess2"/>
    <dgm:cxn modelId="{DB55B291-9588-4768-A6D5-F2F4A11AC695}" type="presParOf" srcId="{D8D64ECE-F14E-4C8A-8387-432C6656D448}" destId="{54F3EEA2-E111-496B-9F4C-2234B78A86C9}" srcOrd="0" destOrd="0" presId="urn:microsoft.com/office/officeart/2005/8/layout/lProcess2"/>
    <dgm:cxn modelId="{AE3719D1-4B6A-438D-87AD-C554DF3DB9BA}" type="presParOf" srcId="{D8D64ECE-F14E-4C8A-8387-432C6656D448}" destId="{7D73F05E-6374-44F2-9903-B477E4255443}" srcOrd="1" destOrd="0" presId="urn:microsoft.com/office/officeart/2005/8/layout/lProcess2"/>
    <dgm:cxn modelId="{64E4D8CE-370E-4BA1-9281-03881B39F1A4}" type="presParOf" srcId="{D8D64ECE-F14E-4C8A-8387-432C6656D448}" destId="{E136CE34-E512-43B2-BF25-D46683072D30}" srcOrd="2" destOrd="0" presId="urn:microsoft.com/office/officeart/2005/8/layout/lProcess2"/>
    <dgm:cxn modelId="{ABA5E920-8159-4A6F-8E24-3FBBE04ADA88}" type="presParOf" srcId="{E136CE34-E512-43B2-BF25-D46683072D30}" destId="{D3592D0D-DA19-4AB9-8C0D-67E077FE54B0}" srcOrd="0" destOrd="0" presId="urn:microsoft.com/office/officeart/2005/8/layout/lProcess2"/>
    <dgm:cxn modelId="{1EB767BB-39D2-44AC-BEC1-9FF5103449CD}" type="presParOf" srcId="{D3592D0D-DA19-4AB9-8C0D-67E077FE54B0}" destId="{B47F409F-7399-4BD2-B6CA-CFC32A4E2F73}" srcOrd="0" destOrd="0" presId="urn:microsoft.com/office/officeart/2005/8/layout/lProcess2"/>
    <dgm:cxn modelId="{6D7A9B59-61DE-4617-B696-78E6BBE65CBC}" type="presParOf" srcId="{D3592D0D-DA19-4AB9-8C0D-67E077FE54B0}" destId="{D05AB629-40EE-4E9C-AC55-B4F9EB7A50E5}" srcOrd="1" destOrd="0" presId="urn:microsoft.com/office/officeart/2005/8/layout/lProcess2"/>
    <dgm:cxn modelId="{C65DDAA7-8AF1-43D9-AD1C-5E5E9CC0CFD1}" type="presParOf" srcId="{D3592D0D-DA19-4AB9-8C0D-67E077FE54B0}" destId="{D384653E-6948-4380-8432-212B2D43995E}" srcOrd="2" destOrd="0" presId="urn:microsoft.com/office/officeart/2005/8/layout/lProcess2"/>
    <dgm:cxn modelId="{FCFE9838-926A-4CE2-9426-BE25467235A5}" type="presParOf" srcId="{D3592D0D-DA19-4AB9-8C0D-67E077FE54B0}" destId="{F445B9BB-A929-4210-9EF8-AC0E50210BEC}" srcOrd="3" destOrd="0" presId="urn:microsoft.com/office/officeart/2005/8/layout/lProcess2"/>
    <dgm:cxn modelId="{470CB664-54C7-47E2-BB79-251E2926C23B}" type="presParOf" srcId="{D3592D0D-DA19-4AB9-8C0D-67E077FE54B0}" destId="{D1BB30D0-8204-4989-A28F-05BDE5AB6FA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9B907-DB25-4CB7-B72F-F1CE17A3C3BE}">
      <dsp:nvSpPr>
        <dsp:cNvPr id="0" name=""/>
        <dsp:cNvSpPr/>
      </dsp:nvSpPr>
      <dsp:spPr>
        <a:xfrm>
          <a:off x="2676" y="0"/>
          <a:ext cx="1651215" cy="3731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PowerPoints Frankel</a:t>
          </a:r>
          <a:endParaRPr lang="en-US" sz="2300" kern="1200" dirty="0"/>
        </a:p>
      </dsp:txBody>
      <dsp:txXfrm>
        <a:off x="2676" y="0"/>
        <a:ext cx="1651215" cy="1119531"/>
      </dsp:txXfrm>
    </dsp:sp>
    <dsp:sp modelId="{C0F44FCC-CDB5-4073-A392-FB8119C9D6C5}">
      <dsp:nvSpPr>
        <dsp:cNvPr id="0" name=""/>
        <dsp:cNvSpPr/>
      </dsp:nvSpPr>
      <dsp:spPr>
        <a:xfrm>
          <a:off x="90069" y="1120624"/>
          <a:ext cx="1476430" cy="1125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Workshop A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Morning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AFTERNOON</a:t>
          </a:r>
          <a:endParaRPr lang="en-US" sz="1400" kern="1200" dirty="0"/>
        </a:p>
      </dsp:txBody>
      <dsp:txXfrm>
        <a:off x="123024" y="1153579"/>
        <a:ext cx="1410520" cy="1059269"/>
      </dsp:txXfrm>
    </dsp:sp>
    <dsp:sp modelId="{04D6C1C7-1A83-4BCC-884F-158FF076927B}">
      <dsp:nvSpPr>
        <dsp:cNvPr id="0" name=""/>
        <dsp:cNvSpPr/>
      </dsp:nvSpPr>
      <dsp:spPr>
        <a:xfrm>
          <a:off x="29337" y="2418908"/>
          <a:ext cx="1597894" cy="1125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Workshop B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Morning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Afternoon</a:t>
          </a:r>
          <a:endParaRPr lang="en-US" sz="1400" kern="1200" dirty="0"/>
        </a:p>
      </dsp:txBody>
      <dsp:txXfrm>
        <a:off x="62292" y="2451863"/>
        <a:ext cx="1531984" cy="1059269"/>
      </dsp:txXfrm>
    </dsp:sp>
    <dsp:sp modelId="{77260372-9D4C-4AF8-B652-D731AA795EC8}">
      <dsp:nvSpPr>
        <dsp:cNvPr id="0" name=""/>
        <dsp:cNvSpPr/>
      </dsp:nvSpPr>
      <dsp:spPr>
        <a:xfrm>
          <a:off x="1840049" y="0"/>
          <a:ext cx="1570050" cy="3731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PowerPoint IHCDA</a:t>
          </a:r>
          <a:endParaRPr lang="en-US" sz="2300" kern="1200" dirty="0"/>
        </a:p>
      </dsp:txBody>
      <dsp:txXfrm>
        <a:off x="1840049" y="0"/>
        <a:ext cx="1570050" cy="1119531"/>
      </dsp:txXfrm>
    </dsp:sp>
    <dsp:sp modelId="{C71FA241-BA81-4CCB-A555-51B1371C187E}">
      <dsp:nvSpPr>
        <dsp:cNvPr id="0" name=""/>
        <dsp:cNvSpPr/>
      </dsp:nvSpPr>
      <dsp:spPr>
        <a:xfrm>
          <a:off x="1878062" y="1119531"/>
          <a:ext cx="1494023" cy="24256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BEP Program</a:t>
          </a:r>
          <a:endParaRPr lang="en-US" sz="1800" kern="1200" dirty="0"/>
        </a:p>
      </dsp:txBody>
      <dsp:txXfrm>
        <a:off x="1921820" y="1163289"/>
        <a:ext cx="1406507" cy="2338134"/>
      </dsp:txXfrm>
    </dsp:sp>
    <dsp:sp modelId="{D41EDD91-A048-444C-99DA-C5E3F27D2E90}">
      <dsp:nvSpPr>
        <dsp:cNvPr id="0" name=""/>
        <dsp:cNvSpPr/>
      </dsp:nvSpPr>
      <dsp:spPr>
        <a:xfrm>
          <a:off x="3596256" y="0"/>
          <a:ext cx="2482096" cy="3731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Repurposing Strategies</a:t>
          </a:r>
          <a:endParaRPr lang="en-US" sz="2300" kern="1200" dirty="0"/>
        </a:p>
      </dsp:txBody>
      <dsp:txXfrm>
        <a:off x="3596256" y="0"/>
        <a:ext cx="2482096" cy="1119531"/>
      </dsp:txXfrm>
    </dsp:sp>
    <dsp:sp modelId="{78B4AF46-6AB5-489A-B1F9-92545C1D5BE8}">
      <dsp:nvSpPr>
        <dsp:cNvPr id="0" name=""/>
        <dsp:cNvSpPr/>
      </dsp:nvSpPr>
      <dsp:spPr>
        <a:xfrm>
          <a:off x="3844466" y="1119622"/>
          <a:ext cx="1985677" cy="5436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smtClean="0"/>
            <a:t>Incremental Repurposing</a:t>
          </a:r>
          <a:endParaRPr lang="en-US" sz="1800" kern="1200" dirty="0"/>
        </a:p>
      </dsp:txBody>
      <dsp:txXfrm>
        <a:off x="3860389" y="1135545"/>
        <a:ext cx="1953831" cy="511793"/>
      </dsp:txXfrm>
    </dsp:sp>
    <dsp:sp modelId="{D18193E8-1F15-4EA2-B941-9CEDD5DCCDAD}">
      <dsp:nvSpPr>
        <dsp:cNvPr id="0" name=""/>
        <dsp:cNvSpPr/>
      </dsp:nvSpPr>
      <dsp:spPr>
        <a:xfrm>
          <a:off x="3844466" y="1746898"/>
          <a:ext cx="1985677" cy="5436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    Corporate Partner </a:t>
          </a:r>
          <a:endParaRPr lang="en-US" sz="1800" kern="1200" dirty="0"/>
        </a:p>
      </dsp:txBody>
      <dsp:txXfrm>
        <a:off x="3860389" y="1762821"/>
        <a:ext cx="1953831" cy="511793"/>
      </dsp:txXfrm>
    </dsp:sp>
    <dsp:sp modelId="{633BCB3A-2156-4348-AA61-27B2467F061D}">
      <dsp:nvSpPr>
        <dsp:cNvPr id="0" name=""/>
        <dsp:cNvSpPr/>
      </dsp:nvSpPr>
      <dsp:spPr>
        <a:xfrm>
          <a:off x="3844466" y="2374174"/>
          <a:ext cx="1985677" cy="5436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     Scholarly Studies Redevelopment</a:t>
          </a:r>
          <a:endParaRPr lang="en-US" sz="1800" kern="1200" dirty="0"/>
        </a:p>
      </dsp:txBody>
      <dsp:txXfrm>
        <a:off x="3860389" y="2390097"/>
        <a:ext cx="1953831" cy="511793"/>
      </dsp:txXfrm>
    </dsp:sp>
    <dsp:sp modelId="{46F3D5B0-3BDB-46CE-A80C-91C0B9845621}">
      <dsp:nvSpPr>
        <dsp:cNvPr id="0" name=""/>
        <dsp:cNvSpPr/>
      </dsp:nvSpPr>
      <dsp:spPr>
        <a:xfrm>
          <a:off x="3844466" y="3001450"/>
          <a:ext cx="1985677" cy="5436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smtClean="0"/>
            <a:t>Ordinances</a:t>
          </a:r>
          <a:endParaRPr lang="en-US" sz="1800" kern="1200" dirty="0"/>
        </a:p>
      </dsp:txBody>
      <dsp:txXfrm>
        <a:off x="3860389" y="3017373"/>
        <a:ext cx="1953831" cy="511793"/>
      </dsp:txXfrm>
    </dsp:sp>
    <dsp:sp modelId="{54F3EEA2-E111-496B-9F4C-2234B78A86C9}">
      <dsp:nvSpPr>
        <dsp:cNvPr id="0" name=""/>
        <dsp:cNvSpPr/>
      </dsp:nvSpPr>
      <dsp:spPr>
        <a:xfrm>
          <a:off x="6264511" y="0"/>
          <a:ext cx="2482096" cy="3731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 smtClean="0"/>
            <a:t>Repurposing Strategies</a:t>
          </a:r>
          <a:endParaRPr lang="en-US" sz="2300" kern="1200" dirty="0"/>
        </a:p>
      </dsp:txBody>
      <dsp:txXfrm>
        <a:off x="6264511" y="0"/>
        <a:ext cx="2482096" cy="1119531"/>
      </dsp:txXfrm>
    </dsp:sp>
    <dsp:sp modelId="{B47F409F-7399-4BD2-B6CA-CFC32A4E2F73}">
      <dsp:nvSpPr>
        <dsp:cNvPr id="0" name=""/>
        <dsp:cNvSpPr/>
      </dsp:nvSpPr>
      <dsp:spPr>
        <a:xfrm>
          <a:off x="6512720" y="1119849"/>
          <a:ext cx="1985677" cy="733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smtClean="0"/>
            <a:t>Catalytic Redevelopment</a:t>
          </a:r>
          <a:endParaRPr lang="en-US" sz="1800" kern="1200" dirty="0"/>
        </a:p>
      </dsp:txBody>
      <dsp:txXfrm>
        <a:off x="6534193" y="1141322"/>
        <a:ext cx="1942731" cy="690197"/>
      </dsp:txXfrm>
    </dsp:sp>
    <dsp:sp modelId="{D384653E-6948-4380-8432-212B2D43995E}">
      <dsp:nvSpPr>
        <dsp:cNvPr id="0" name=""/>
        <dsp:cNvSpPr/>
      </dsp:nvSpPr>
      <dsp:spPr>
        <a:xfrm>
          <a:off x="6512720" y="1965784"/>
          <a:ext cx="1985677" cy="733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smtClean="0"/>
            <a:t>Finance</a:t>
          </a:r>
          <a:endParaRPr lang="en-US" sz="1800" kern="1200" dirty="0"/>
        </a:p>
      </dsp:txBody>
      <dsp:txXfrm>
        <a:off x="6534193" y="1987257"/>
        <a:ext cx="1942731" cy="690197"/>
      </dsp:txXfrm>
    </dsp:sp>
    <dsp:sp modelId="{D1BB30D0-8204-4989-A28F-05BDE5AB6FA2}">
      <dsp:nvSpPr>
        <dsp:cNvPr id="0" name=""/>
        <dsp:cNvSpPr/>
      </dsp:nvSpPr>
      <dsp:spPr>
        <a:xfrm>
          <a:off x="6512720" y="2811719"/>
          <a:ext cx="1985677" cy="733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smtClean="0"/>
            <a:t>Income Limits Federal Programs</a:t>
          </a:r>
          <a:endParaRPr lang="en-US" sz="1800" kern="1200" dirty="0"/>
        </a:p>
      </dsp:txBody>
      <dsp:txXfrm>
        <a:off x="6534193" y="2833192"/>
        <a:ext cx="1942731" cy="69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176F-05DF-435F-B316-FFC04C7F9A36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DE42D-A8F9-4B7D-8C90-75FD65CB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206-5448-4C58-BCB4-2A2333A1CBC1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DF5-7085-46EF-B8AD-C280C64C20D0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7A9-D780-49C1-92E2-E906164B2952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3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95DF-1D56-4298-BAEF-5AD0A1A58416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BA31-241E-4451-A2D4-BBB8FE22E65A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6A8F-1E93-4639-93DE-BDF981474AA5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DA-DF3D-498A-8684-5795F1442D1E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CC37-B55D-4946-84A7-2E5AE5D29EF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BA1-918A-4AA4-9E69-B39C97FACDDE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E57C-345B-4482-87F8-C8967CF5D09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9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F5B-5C87-4573-BBA8-FFBF12344683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060B1D0-CA13-46F4-994C-997CF9C34EFD}" type="datetime1">
              <a:rPr lang="en-US" smtClean="0"/>
              <a:t>4/24/14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3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3.gi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image" Target="../media/image4.png"/><Relationship Id="rId9" Type="http://schemas.openxmlformats.org/officeDocument/2006/relationships/image" Target="../media/image5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53500" cy="42433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“Blight Elimination Program” Initiative 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br>
              <a:rPr lang="en-US" sz="3600" dirty="0" smtClean="0"/>
            </a:br>
            <a:r>
              <a:rPr lang="en-US" sz="3600" dirty="0" smtClean="0"/>
              <a:t>IHCDA’s </a:t>
            </a:r>
            <a:r>
              <a:rPr lang="en-US" sz="3600" dirty="0"/>
              <a:t>Hardest Hit Funds: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dirty="0">
                <a:solidFill>
                  <a:srgbClr val="FFFF00"/>
                </a:solidFill>
              </a:rPr>
              <a:t>Repurposing Demolished </a:t>
            </a:r>
            <a:r>
              <a:rPr lang="en-US" sz="3200" b="1" i="1" dirty="0" smtClean="0">
                <a:solidFill>
                  <a:srgbClr val="FFFF00"/>
                </a:solidFill>
              </a:rPr>
              <a:t>Sites</a:t>
            </a:r>
            <a:br>
              <a:rPr lang="en-US" sz="3200" b="1" i="1" dirty="0" smtClean="0">
                <a:solidFill>
                  <a:srgbClr val="FFFF00"/>
                </a:solidFill>
              </a:rPr>
            </a:br>
            <a:r>
              <a:rPr lang="en-US" sz="3200" b="1" i="1" dirty="0" smtClean="0">
                <a:solidFill>
                  <a:srgbClr val="FFFF00"/>
                </a:solidFill>
              </a:rPr>
              <a:t>Reinvesting </a:t>
            </a:r>
            <a:r>
              <a:rPr lang="en-US" sz="3200" b="1" i="1" dirty="0">
                <a:solidFill>
                  <a:srgbClr val="FFFF00"/>
                </a:solidFill>
              </a:rPr>
              <a:t>in Neighboring </a:t>
            </a:r>
            <a:r>
              <a:rPr lang="en-US" sz="3200" b="1" i="1" dirty="0" smtClean="0">
                <a:solidFill>
                  <a:srgbClr val="FFFF00"/>
                </a:solidFill>
              </a:rPr>
              <a:t>Properties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600" dirty="0" smtClean="0"/>
              <a:t>Presentations 4/8 – 4/22/2014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i="1" dirty="0" smtClean="0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562602" y="5083354"/>
            <a:ext cx="2369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Bruce Frankel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Professor of          Urban Planning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Director, Real Estate Development Programs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7924800" y="5105400"/>
          <a:ext cx="1219200" cy="170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Photo Editor Photo" r:id="rId3" imgW="2381582" imgH="3333333" progId="">
                  <p:embed/>
                </p:oleObj>
              </mc:Choice>
              <mc:Fallback>
                <p:oleObj name="Photo Editor Photo" r:id="rId3" imgW="2381582" imgH="3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1219200" cy="1706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Ball State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4010213"/>
            <a:ext cx="2362200" cy="89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66048"/>
              </p:ext>
            </p:extLst>
          </p:nvPr>
        </p:nvGraphicFramePr>
        <p:xfrm>
          <a:off x="0" y="5331023"/>
          <a:ext cx="1905000" cy="152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Image" r:id="rId6" imgW="4355556" imgH="3492063" progId="Photoshop.Image.10">
                  <p:embed/>
                </p:oleObj>
              </mc:Choice>
              <mc:Fallback>
                <p:oleObj name="Image" r:id="rId6" imgW="4355556" imgH="349206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1023"/>
                        <a:ext cx="1905000" cy="152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028013" y="3642610"/>
            <a:ext cx="2615784" cy="12652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PART A</a:t>
            </a:r>
          </a:p>
          <a:p>
            <a:pPr algn="ctr"/>
            <a:r>
              <a:rPr lang="en-US" sz="2400" b="1" dirty="0" smtClean="0"/>
              <a:t>10:00-noon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18" y="5329546"/>
            <a:ext cx="2789889" cy="15284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783" y="1637970"/>
            <a:ext cx="1706217" cy="1431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Site selection, control, reuse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0" y="5329546"/>
            <a:ext cx="482857" cy="4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5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7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Guides to Demolition &amp; Redevelopment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3736" y="4183828"/>
            <a:ext cx="9033874" cy="16459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PowerPoints</a:t>
            </a:r>
          </a:p>
          <a:p>
            <a:r>
              <a:rPr lang="en-US" dirty="0" smtClean="0"/>
              <a:t>Resources Round 1 Workshops as “primers”, “best practices” &amp; “position papers”</a:t>
            </a:r>
          </a:p>
          <a:p>
            <a:r>
              <a:rPr lang="en-US" dirty="0" smtClean="0"/>
              <a:t>Resources Round 2 Workshops on “elements” &amp; “calculators” for business plan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IHCDA Materials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948070"/>
            <a:ext cx="8493376" cy="8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218420" y="380759"/>
            <a:ext cx="44233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http://www.877gethope.org/blight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3404" y="992288"/>
            <a:ext cx="45333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http://www.in.gov/ihcda/2340.htm</a:t>
            </a:r>
          </a:p>
        </p:txBody>
      </p:sp>
    </p:spTree>
    <p:extLst>
      <p:ext uri="{BB962C8B-B14F-4D97-AF65-F5344CB8AC3E}">
        <p14:creationId xmlns:p14="http://schemas.microsoft.com/office/powerpoint/2010/main" val="309793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" y="185299"/>
            <a:ext cx="7858601" cy="371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90722" y="717000"/>
            <a:ext cx="2916936" cy="36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Morning Session Workshop 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515470" y="556457"/>
            <a:ext cx="2220283" cy="523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Afternoon Session A + Workshop B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2493740"/>
              </p:ext>
            </p:extLst>
          </p:nvPr>
        </p:nvGraphicFramePr>
        <p:xfrm>
          <a:off x="188975" y="1132491"/>
          <a:ext cx="8749285" cy="373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828306" y="1940118"/>
            <a:ext cx="1129085" cy="421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43115" y="1940118"/>
            <a:ext cx="1249448" cy="1876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9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 of Afternoon Session</a:t>
            </a:r>
          </a:p>
          <a:p>
            <a:r>
              <a:rPr lang="en-US" dirty="0" smtClean="0"/>
              <a:t>1:00 – 3:00 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5616" y="1335024"/>
            <a:ext cx="4950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Repurposing</a:t>
            </a:r>
          </a:p>
          <a:p>
            <a:r>
              <a:rPr lang="en-US" dirty="0"/>
              <a:t>	</a:t>
            </a:r>
            <a:r>
              <a:rPr lang="en-US" dirty="0" smtClean="0"/>
              <a:t>Residential</a:t>
            </a:r>
          </a:p>
          <a:p>
            <a:r>
              <a:rPr lang="en-US" dirty="0"/>
              <a:t>	</a:t>
            </a:r>
            <a:r>
              <a:rPr lang="en-US" dirty="0" smtClean="0"/>
              <a:t>Non-residential</a:t>
            </a:r>
          </a:p>
          <a:p>
            <a:r>
              <a:rPr lang="en-US" dirty="0"/>
              <a:t>	</a:t>
            </a:r>
            <a:r>
              <a:rPr lang="en-US" dirty="0" smtClean="0"/>
              <a:t>Mixed Uses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Introduction - Strategies </a:t>
            </a:r>
            <a:r>
              <a:rPr lang="en-US" dirty="0"/>
              <a:t>for Neighborhoods</a:t>
            </a:r>
          </a:p>
          <a:p>
            <a:r>
              <a:rPr lang="en-US" dirty="0"/>
              <a:t>	NRSA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1928073"/>
          </a:xfrm>
        </p:spPr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4350" y="3037398"/>
            <a:ext cx="6919722" cy="27923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Guidelines to Conduct Workshop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Myths &amp; Premises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Getting Started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Repurposing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for Lunch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Afternoon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2190466"/>
          </a:xfrm>
        </p:spPr>
        <p:txBody>
          <a:bodyPr/>
          <a:lstStyle/>
          <a:p>
            <a:r>
              <a:rPr lang="en-US" u="sng" dirty="0" smtClean="0"/>
              <a:t>PART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Repurposing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0634" y="3148717"/>
            <a:ext cx="6919722" cy="268447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Extended 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Urban Agriculture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Public/ NGO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Nonresidential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Mixed Use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04" y="-136572"/>
            <a:ext cx="8079581" cy="891945"/>
          </a:xfrm>
        </p:spPr>
        <p:txBody>
          <a:bodyPr/>
          <a:lstStyle/>
          <a:p>
            <a:r>
              <a:rPr lang="en-US" dirty="0" smtClean="0"/>
              <a:t>Rain Garden considerations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" y="755373"/>
            <a:ext cx="4969565" cy="556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982" y="755373"/>
            <a:ext cx="4079018" cy="2369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611" y="3241868"/>
            <a:ext cx="4026389" cy="30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315" y="0"/>
            <a:ext cx="6543488" cy="1073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E. Neighborhood Art + Park - Detroit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-155" r="87" b="25121"/>
          <a:stretch/>
        </p:blipFill>
        <p:spPr>
          <a:xfrm>
            <a:off x="0" y="2112900"/>
            <a:ext cx="9144000" cy="38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Detroit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3916" y="914400"/>
          <a:ext cx="2514600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Heidelberg </a:t>
                      </a:r>
                      <a:r>
                        <a:rPr lang="en-US" sz="1800" dirty="0" smtClean="0">
                          <a:effectLst/>
                        </a:rPr>
                        <a:t>Project, 3600 </a:t>
                      </a:r>
                      <a:r>
                        <a:rPr lang="en-US" sz="1800" dirty="0">
                          <a:effectLst/>
                        </a:rPr>
                        <a:t>Heidelberg Street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" y="1684020"/>
            <a:ext cx="9144000" cy="5143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7046" y="254442"/>
            <a:ext cx="2297927" cy="81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popular tourist attraction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Heidelberg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morning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19134</TotalTime>
  <Words>305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Metropolitan</vt:lpstr>
      <vt:lpstr>Photo Editor Photo</vt:lpstr>
      <vt:lpstr>Image</vt:lpstr>
      <vt:lpstr>“Blight Elimination Program” Initiative  of  IHCDA’s Hardest Hit Funds:  Repurposing Demolished Sites Reinvesting in Neighboring Properties  Presentations 4/8 – 4/22/2014  </vt:lpstr>
      <vt:lpstr>PARTS</vt:lpstr>
      <vt:lpstr>PART 4 Repurposing</vt:lpstr>
      <vt:lpstr>Rain Garden considerations</vt:lpstr>
      <vt:lpstr>E. Neighborhood Art + Park - Detroit</vt:lpstr>
      <vt:lpstr>Detroit</vt:lpstr>
      <vt:lpstr>Heidelberg</vt:lpstr>
      <vt:lpstr>Heidelberg</vt:lpstr>
      <vt:lpstr>Heidelberg</vt:lpstr>
      <vt:lpstr>Heidelberg</vt:lpstr>
      <vt:lpstr>Heidelberg</vt:lpstr>
      <vt:lpstr>Heidelberg</vt:lpstr>
      <vt:lpstr>Resources</vt:lpstr>
      <vt:lpstr>Website</vt:lpstr>
      <vt:lpstr>Folders</vt:lpstr>
      <vt:lpstr>Break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“Blight Elimination Program” Initiative  of  IHCDA’s Hardest Hit Funds: A Sustainable Redevelopment Template for Indiana’s Disinvestment Neighborhoods  Presentation 12-26-2013</dc:title>
  <dc:creator>Frankel, Bruce</dc:creator>
  <cp:lastModifiedBy>Aimee Morgan</cp:lastModifiedBy>
  <cp:revision>189</cp:revision>
  <dcterms:created xsi:type="dcterms:W3CDTF">2014-02-25T22:41:56Z</dcterms:created>
  <dcterms:modified xsi:type="dcterms:W3CDTF">2014-04-24T18:41:36Z</dcterms:modified>
</cp:coreProperties>
</file>